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9" r:id="rId51"/>
    <p:sldId id="307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4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10:27.8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3645 313 24575,'-73'-25'0,"-1"3"0,-101-17 0,76 18 0,27 5 0,-494-101 0,518 108 0,-215-34 0,-3 23 0,214 20 0,1 1 0,-1 3 0,1 2 0,-69 18 0,-134 58 0,-51 13 0,260-84 0,-108 29 0,124-31 0,1 2 0,0 1 0,-35 21 0,-136 99 0,33-20 0,149-101 0,1 2 0,0 0 0,0 1 0,1 1 0,1 0 0,1 1 0,-14 21 0,-66 124 0,77-131 0,-16 33 0,-42 117 0,59-134 0,3 1 0,1 1 0,-6 72 0,15-97 0,-1 7 0,0 0 0,2 0 0,2 0 0,0 1 0,8 34 0,-6-54 0,1 0 0,0-1 0,0 0 0,1 0 0,1 0 0,0 0 0,13 16 0,60 58 0,-42-48 0,-32-30 0,131 127 0,-110-110 0,1-2 0,1-1 0,51 27 0,-13-15 0,1-3 0,94 26 0,146 13 0,-250-58 0,42 8 0,2-5 0,103 1 0,1483-16 0,-1529 15 0,-7 1 0,216-13 0,-163-2 0,-168-2 0,0-1 0,0-2 0,0-2 0,68-23 0,-32 8 0,-7 2 0,111-56 0,-125 53 0,8 3 0,-43 17 0,0-2 0,20-9 0,16-14 0,73-57 0,-84 55 0,1 2 0,80-40 0,-114 65 0,1 0 0,-1-1 0,0 0 0,-1 0 0,1-1 0,-1 0 0,0-1 0,0 0 0,-1 0 0,0 0 0,0 0 0,-1-1 0,7-11 0,11-19 0,86-150 0,-91 152 0,-1-1 0,-2-1 0,13-52 0,-12 23 0,-3-2 0,-3 1 0,-3-1 0,-2-75 0,-5 131 0,0 0 0,-1-1 0,-1 1 0,0 0 0,-6-21 0,6 30 0,0-1 0,0 0 0,-1 1 0,1 0 0,-1-1 0,0 1 0,0 0 0,0 1 0,-1-1 0,1 0 0,-1 1 0,0 0 0,0 0 0,0 0 0,-1 1 0,1-1 0,-10-3 0,-79-31 0,-146-39 0,202 69 0,1 2 0,-48-1 0,39 4 0,-42-8 0,-109-27 0,-93-10 0,214 33 0,-78-23 0,92 21 0,-37-7 0,-62-18 0,138 34-114,-10-3-199,0-1 0,1-2 1,-52-29-1,60 25-6513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24:18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2622 623 24575,'-38'-19'0,"2"-2"0,0-1 0,2-2 0,-50-43 0,62 46 0,-2 1 0,-1 1 0,0 1 0,-1 1 0,0 2 0,-46-20 0,-65-28 0,68 30 0,-114-39 0,147 63 0,-51-6 0,9 2 0,-106-32 0,-7-2 0,141 37 0,-94-6 0,114 15 0,1 1 0,0 1 0,-1 2 0,1 0 0,0 2 0,0 2 0,-54 19 0,45-12 0,1 1 0,1 2 0,0 2 0,1 1 0,-35 28 0,30-14 0,1 1 0,-47 58 0,-58 90 0,108-136 0,27-35 0,-3 3 0,1 0 0,1 0 0,0 1 0,1 0 0,-14 35 0,10-2 0,2 1 0,2 0 0,-2 50 0,10-72 0,1-1 0,1 0 0,1 0 0,2 0 0,0 0 0,2 0 0,1-1 0,12 29 0,16 29 0,49 85 0,-55-113 0,-27-52 0,10 21 0,2-1 0,0 0 0,1 0 0,31 35 0,8-3 0,3-3 0,65 48 0,-108-92 0,0-1 0,1 0 0,30 11 0,16 9 0,-32-14 0,0-1 0,1-2 0,1-1 0,39 9 0,130 12 0,270-19 0,-323-14 0,-98 0 0,55-10 0,23-2 0,-98 13 0,-12 1 0,0-1 0,0 0 0,1-1 0,-1-1 0,-1-1 0,26-8 0,63-37 0,-49 22 0,-31 14 0,-1 0 0,0-1 0,-1-2 0,0 0 0,-2-1 0,0-2 0,-1 0 0,0-1 0,16-23 0,-28 31 0,0 1 0,-1-2 0,-1 1 0,0-1 0,0 0 0,5-22 0,12-82 0,-16 72 0,11-89 0,-6 0 0,-7-174 0,-4 291 0,-1 0 0,-1 0 0,-1 0 0,0 0 0,-1 1 0,-1-1 0,-1 1 0,-7-20 0,-16-24-1365,15 31-5461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25:38.0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27:19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2319 877 24575,'0'-18'0,"-4"-144"0,1 136 0,-1 0 0,-1 0 0,-1 0 0,-10-27 0,8 28 0,-2 1 0,0 0 0,-1 1 0,-2 0 0,0 1 0,-1 0 0,-23-25 0,-63-53 0,84 86 0,-1 0 0,0 1 0,-2 2 0,-28-16 0,20 15 0,-1 1 0,0 2 0,-1 1 0,0 1 0,0 1 0,0 1 0,-38 0 0,-113-10 0,-83-1 0,237 15 0,-49-9 0,10 1 0,-62-6 0,-149-6 0,252 21 0,-10 0 0,-34 4 0,56-2 0,0 0 0,1 0 0,-1 2 0,1-1 0,0 1 0,-18 10 0,6 0 0,0 2 0,1 0 0,0 1 0,2 1 0,0 1 0,-23 29 0,8-3 0,2 1 0,-28 50 0,51-76 0,1-1 0,0 2 0,2-1 0,-10 40 0,-7 86 0,17-89 0,-12 61 0,2-14 0,4 1 0,1 111 0,15-182 0,1 0 0,3-1 0,0 1 0,14 36 0,-6-20 0,5 12 0,3 0 0,3-2 0,64 110 0,193 263 0,-270-415 0,1-1 0,1 0 0,0-1 0,1-1 0,1-1 0,0 0 0,20 12 0,0-3 0,1-2 0,70 27 0,-80-38 0,0-2 0,0 0 0,1-2 0,0-2 0,29 2 0,333-4 0,-192-4 0,-31 4 0,191-5 0,-238-10 0,20-1 0,142 15 0,-257 0 0,-1 2 0,31 6 0,-26-4 0,40 3 0,468-5 0,-272-5 0,2182 2 0,-2147 15 0,-31-1 0,342-13 0,-285-2 0,-116 16 0,-21-1 0,157-14 0,-156-1 0,23-13 0,-25 0 0,57 0 0,-10-1 0,-219 15 0,1-1 0,-1-1 0,0 0 0,0-2 0,32-9 0,19-13 0,300-125 0,-339 137 0,62-31 0,121-79 0,-196 112 0,0-1 0,-1-1 0,-1 0 0,0-1 0,-1 0 0,-1-1 0,19-33 0,-12 15 0,-3 0 0,0-1 0,11-43 0,-19 53 0,-1-2 0,-2 1 0,0-1 0,1-43 0,-6 58 0,0 0 0,-1 0 0,0 0 0,-1 0 0,0 1 0,-1-1 0,0 0 0,-1 1 0,0 0 0,-1 0 0,-1 0 0,-10-17 0,-4 2 0,-2 0 0,0 1 0,-2 1 0,-1 2 0,-1 0 0,0 2 0,-2 0 0,0 2 0,-1 1 0,-59-24 0,23 16 0,0-2 0,2-3 0,-81-53 0,-49-38 0,183 116 0,-1-1 0,0 1 0,0 1 0,0 0 0,-1 1 0,1 0 0,-14-1 0,-9 0 0,-38 2 0,-17-1 0,-394-18 0,466 21 0,-107 4 0,104-2 0,0 1 0,1 1 0,-1 1 0,-23 8 0,13-1 0,-2-1 0,1-2 0,-1-2 0,0 0 0,-1-2 0,-50 1 0,24-7 0,9 1 0,-88 9 0,-22 20 0,81-13 0,-2-3 0,-99 3 0,137-15 0,-296-5 0,229-9 0,-11 0 0,64 10 0,-66-12 0,102 12 0,0 1 0,-1 1 0,-35 3 0,-64 14 0,102-13 0,-152 24 0,-214 5 0,-152-31 0,263-2 0,227-2 0,-1-2 0,1-2 0,0-2 0,-60-20 0,42 12 0,10 5 0,37 9 0,1-1 0,0 0 0,0-1 0,-16-8 0,14 4 0,0-1 0,-1 1 0,0 1 0,-35-9 0,-10 4 0,0 4 0,-104-3 0,127 9 0,-45-8 0,46 4 0,-50-1 0,-228 9 0,282 1 0,0 2 0,-43 10 0,21-3 0,21-3 0,-67 24 0,77-22 0,0-1 0,-1-1 0,0-1 0,-55 4 0,5-9 0,-93 6 0,124-2 0,-52 5 0,89-10 0,-1-1 0,0-1 0,1 0 0,-1-1 0,1 0 0,-15-4 0,-39-18-682,-83-44-1,118 52-6143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42:30.6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2288 200 24575,'-1'-1'0,"0"0"0,1 0 0,-1 1 0,0-1 0,0 0 0,0 0 0,0 1 0,0-1 0,-1 0 0,1 1 0,0-1 0,0 1 0,0 0 0,0-1 0,-3 1 0,0-2 0,-218-76 0,197 71 0,0 1 0,-27-4 0,29 7 0,0-1 0,-38-13 0,22 3 0,-1 3 0,-1 1 0,-77-8 0,-126 9 0,195 12 0,0 3 0,1 2 0,-73 22 0,53-13 0,1-1 0,10-4 0,-1 3 0,2 2 0,-93 41 0,101-33 0,0 2 0,2 2 0,1 1 0,2 3 0,-46 44 0,-85 104 0,168-174 0,0 0 0,1 1 0,-1-1 0,2 1 0,-1 0 0,1 0 0,-6 16 0,3 1 0,-6 36 0,10-44 0,-54 426 0,54-416 0,-1 11 0,1 1 0,2-1 0,4 39 0,1-58 0,1-1 0,0-1 0,1 1 0,1-1 0,1 0 0,14 23 0,-12-20 0,35 61 0,62 87 0,-72-121 0,2 0 0,84 79 0,-106-114 0,0 1 0,1-2 0,0 0 0,1-1 0,1-1 0,-1 0 0,1-1 0,1-1 0,-1-1 0,1-1 0,0 0 0,35 3 0,60 7 0,150-1 0,-207-12 0,105 19 0,-56-5 0,225 14 0,348-15 0,-636-18 0,-1-1 0,69-17 0,30-4 0,-58 18 0,-44 5 0,0-2 0,52-11 0,-7-6 0,177-50 0,-92 0 0,-115 42 0,-1-3 0,76-60 0,-103 73 0,-15 10 0,-1-1 0,0 0 0,0 0 0,-1-1 0,0-1 0,-1 1 0,13-26 0,-11 18 0,-2 1 0,0-1 0,-2-1 0,9-39 0,-7-10 0,-3 0 0,-7-114 0,0 61 0,0 89 0,-9-50 0,1 9 0,-15-103 0,20 152 0,-2 0 0,0 1 0,-2 0 0,-23-45 0,22 54 0,0 1 0,-1 0 0,0 1 0,-1 0 0,-1 0 0,0 2 0,0-1 0,-21-12 0,-12-4 0,-69-32 0,-50-26 0,-89-39 0,216 110 0,0 3 0,-59-12 0,81 21 0,0-1 0,1 0 0,0-1 0,-1-1 0,2-1 0,-1 0 0,-21-14 0,12 6 0,0 1 0,-49-19 0,58 28 0,-1 0 0,-1 1 0,1 0 0,-1 1 0,1 1 0,-20 0 0,20 2 0,0 0 0,-1 1 0,1 0 0,0 1 0,0 1 0,0 1 0,1 0 0,-1 1 0,1 1 0,-19 9 0,5 1-1365,4-3-5461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44:51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1102 24575,'21'1'0,"0"1"0,29 7 0,14 1 0,359-3 0,-102-38 0,-170 12 0,-70 13 0,0 3 0,137 13 0,155 48 0,-108-27 0,-184-25 0,270 33 0,85 12 0,-334-41 0,266 15 0,670-27 0,-947-2 0,118-21 0,-119 12 0,124-3 0,-187 16 0,10 1 0,1-2 0,53-8 0,139-27 0,-105 18 0,0 5 0,137 5 0,-214 8 0,-1-2 0,1-2 0,-1-2 0,0-2 0,82-26 0,-105 26 0,1 2 0,0 1 0,47-5 0,78 8 0,-131 3 0,16-3 0,0-1 0,0-2 0,-1-1 0,0-2 0,0-1 0,0-2 0,44-21 0,-27 7 0,67-45 0,-101 59 0,-8 5 0,-1 1 0,1-2 0,-1 1 0,-1-1 0,1 0 0,-1-1 0,0 1 0,-1-1 0,0-1 0,0 1 0,-1-1 0,0 0 0,0-1 0,-1 1 0,-1-1 0,1 0 0,-2 1 0,1-1 0,-1-1 0,-1 1 0,0 0 0,0-19 0,-1-5 0,-1 3 0,2 1 0,6-45 0,-6 69 0,2-5 0,-1 0 0,-1-1 0,0 1 0,-1-13 0,0 20 0,-1-1 0,0 1 0,0-1 0,0 1 0,-1 0 0,1 0 0,-1 0 0,0 0 0,0 0 0,-1 0 0,1 0 0,-1 1 0,-5-7 0,-9-7 0,0 2 0,-1-1 0,0 2 0,-1 1 0,0 0 0,-1 2 0,-1 0 0,0 1 0,0 1 0,-1 1 0,0 1 0,-29-6 0,-13-1 0,27 4 0,0 3 0,-58-5 0,18 10 0,30 2 0,-64-8 0,13-3 0,-162 5 0,238 6 0,-5-2 0,1-1 0,0 0 0,-45-14 0,-16-2 0,57 15 0,1 1 0,-1 2 0,0 1 0,0 1 0,-44 8 0,0-1 0,-140-2 0,179-6 0,3 1 0,-63 12 0,-11 1 0,81-13 0,-13 1 0,-1-1 0,-56-6 0,78 2 0,1-2 0,0 1 0,-18-9 0,18 6 0,-1 1 0,-31-7 0,-9 7 0,0 2 0,-90 6 0,45 1 0,51-3 0,-39 1 0,-167-19 0,183 10 0,1 4 0,-85 5 0,84 1 0,-147-15 0,110 1 0,-142 3 0,-3 1 0,-486-9 0,518 30 0,-54 2 0,-355-31 0,586 13 0,-248-6 0,263 11 0,1 1 0,-55 13 0,-57 25 0,119-33 0,-123 42 0,115-37 0,0 1 0,-42 26 0,70-38 0,0 1 0,0 0 0,1 0 0,-1 1 0,1-1 0,-1 1 0,1 0 0,0 0 0,0 0 0,1 0 0,-1 0 0,1 0 0,0 1 0,0-1 0,0 1 0,1 0 0,0 0 0,-2 8 0,2 3 0,1 1 0,0-1 0,1 1 0,4 19 0,-2-9 0,47 401 0,-46-394-120,-1 2-191,1 1 0,3 0-1,11 36 1,-9-48-6515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45:05.5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591 991 24575,'392'-9'0,"-4"-36"0,-311 32 0,1 3 0,118 0 0,266 24 0,274 3 0,-659-13 0,-1 4 0,96 21 0,-147-25 0,43 7 0,-35-6 0,56 14 0,-56-10 0,-1-2 0,63 6 0,65-6 0,22 1 0,66 11 0,-146-7 0,47 2 0,451-11 0,-308-5 0,-148 3 0,158-3 0,-169-11 0,35-2 0,454 13 0,-322 4 0,-271-4 0,0 0 0,29-8 0,28-2 0,224-19 0,-278 26 0,0-1 0,0-1 0,-1-2 0,0-1 0,0-2 0,-1-1 0,-1-1 0,0-1 0,29-22 0,-47 30 0,0-1 0,0 0 0,-1-1 0,0 0 0,0-1 0,-1 0 0,-1 0 0,1-1 0,-2 0 0,1-1 0,-2 1 0,0-1 0,0-1 0,-1 1 0,0-1 0,-1 0 0,2-14 0,3-12 0,-2-1 0,-2 0 0,-2 0 0,-1 0 0,-2 0 0,-2 0 0,-7-42 0,7 71 0,-1 1 0,0 0 0,0 1 0,-1-1 0,0 0 0,-1 1 0,0 0 0,0 0 0,-1 1 0,0-1 0,-11-10 0,6 9 0,0 0 0,-1 0 0,0 2 0,-1-1 0,1 2 0,-2-1 0,-16-5 0,-23-7 0,-79-18 0,50 16 0,33 6 0,32 10 0,-1 0 0,1 1 0,-1 1 0,-29-3 0,-13 6 0,-1 2 0,1 2 0,-63 12 0,50-6 0,-1-4 0,-105-6 0,63-1 0,56 2 0,-11-1 0,-119 13 0,-52 24 0,186-30 0,-95-2 0,32-2 0,9 10 0,-7 1 0,-167-13 0,-30 2 0,172 12 0,-40 1 0,-275-16 0,413-1 0,-63-11 0,-31-2 0,-286 15 0,197 1 0,190-3 0,-51-9 0,-12-1 0,-396 8 0,281 6 0,197-2 0,-363-12 0,23-9 0,75 6 0,233 11 0,-706-30 0,719 34 0,-62 1 0,-125 16 0,217-16 0,0 0 0,0 1 0,0 0 0,0 0 0,1 0 0,-1 1 0,-10 5 0,15-6 0,0-1 0,0 1 0,0-1 0,0 1 0,0 0 0,1 0 0,-1 0 0,1 0 0,-1 0 0,1 0 0,0 0 0,0 0 0,0 1 0,0-1 0,0 0 0,1 1 0,-1-1 0,1 1 0,-1-1 0,1 1 0,0-1 0,0 1 0,0-1 0,0 4 0,3 5 0,0 1 0,1-1 0,0 0 0,1 0 0,0 0 0,1 0 0,0-1 0,13 18 0,6 11 0,129 253 0,-58-121 0,-68-124 0,-16-26 0,2 0 0,0-1 0,0-1 0,2 0 0,20 18 0,-28-30 0,1 0 0,0 0 0,0-1 0,0-1 0,1 0 0,0 0 0,0-1 0,0 0 0,0 0 0,1-1 0,0-1 0,-1 0 0,21 2 0,-4-4-1365,-4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45:43.4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46:43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2718 3505 24575,'-23'1'0,"-46"8"0,11-1 0,22-5 0,-17 3 0,-1-2 0,1-3 0,-75-8 0,102 2 0,1-2 0,-1-1 0,-32-14 0,-35-12 0,-213-55 0,165 40 0,44 14 0,-66-25 0,-159-83 0,103 49 0,199 86 0,0-1 0,1 0 0,-1-1 0,2-2 0,0 0 0,-17-14 0,-5-8 0,-46-52 0,72 70 0,0-1 0,0 0 0,2-2 0,0 1 0,1-1 0,1-1 0,-14-37 0,7 10 0,-86-243 0,74 193 0,-19-106 0,39 151 0,-40-182 0,42 209 0,-79-344 0,69 233 0,2-270 0,16 375 0,1 1 0,2-1 0,1 1 0,1 0 0,1 1 0,2 0 0,2 0 0,0 1 0,2 0 0,19-32 0,-22 45 0,1 1 0,1 0 0,0 1 0,1 0 0,28-21 0,78-43 0,-57 44 0,1 3 0,2 3 0,0 2 0,2 4 0,70-14 0,-77 24 0,0 2 0,79 0 0,123 11 0,-82 2 0,1766-5 0,-1893 4 0,0 2 0,-1 2 0,1 2 0,-2 3 0,1 2 0,80 34 0,-78-27 0,81 45 0,-114-53 0,0 1 0,-1 0 0,-1 2 0,0 0 0,-1 1 0,22 27 0,100 156 0,-105-147 0,-14-18 0,-2 1 0,-2 1 0,-1 0 0,17 64 0,-6-21 0,50 131 0,-61-171 0,2 0 0,26 43 0,18 39 0,-54-104 0,-2-1 0,0 2 0,-1-1 0,-1 0 0,2 26 0,-3 252 0,-6-154 0,3-107 0,1-9 0,-1 0 0,-1 0 0,-1 0 0,-1 0 0,-2 0 0,-8 28 0,-16 20 0,-57 105 0,-53 62 0,136-236 0,-209 321 0,181-285 0,-2-2 0,-68 64 0,-89 53 0,128-111 0,-3-2 0,-92 44 0,133-76 0,0-1 0,-1-1 0,0-1 0,0-1 0,-32 3 0,9-4 0,-93-2 0,84-4 0,-40-2 0,84 1 0,1-1 0,0 0 0,0-1 0,0 0 0,-19-8 0,-159-62-1365,170 64-5461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3:14:36.0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24575,'1029'0'0,"-850"15"0,-29-1 0,-42-12 0,101 8 0,-92 1-682,130-4-1,-197-7-6143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3:14:39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24575,'15'1'0,"0"1"0,-1 1 0,1 0 0,-1 1 0,0 0 0,0 2 0,21 10 0,-3-2 0,-19-9 0,-1 0 0,0 2 0,0-1 0,0 1 0,-1 1 0,0 0 0,0 1 0,-1 0 0,13 14 0,3 3 0,-18-18 0,0-1 0,0 1 0,-1 0 0,9 13 0,-15-19 0,1 0 0,-1-1 0,0 1 0,-1 0 0,1 0 0,0 0 0,0 0 0,-1 0 0,0 0 0,1 0 0,-1 0 0,0 1 0,0-1 0,0 0 0,0 0 0,0 0 0,0 0 0,-1 0 0,1 0 0,-1 0 0,0 0 0,1 0 0,-1 0 0,0 0 0,0 0 0,0 0 0,-3 3 0,0 0 0,-1 0 0,0 0 0,0 0 0,0-1 0,-1 0 0,0 0 0,1 0 0,-14 5 0,-5 1 0,-27 8 0,8-4 0,21-6-341,1-2 0,-1 0-1,-44 5 1,40-9-6485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10:12.6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2460 395 24575,'-212'-87'0,"138"59"0,-267-72 0,145 48 0,109 31 0,-113-13 0,29 7 0,102 12 0,30 6 0,0 1 0,-1 2 0,-63-2 0,88 10 0,1-1 0,-1 2 0,1 0 0,-1 1 0,1 0 0,-17 8 0,-76 43 0,90-44 0,0 1 0,1 1 0,1 1 0,-25 26 0,9-8 0,-58 58 0,-51 48 0,121-121 0,0 1 0,1 1 0,1 0 0,1 2 0,-16 26 0,-29 40 0,47-70 0,1 1 0,1 0 0,0 1 0,1 0 0,1 1 0,-14 40 0,18-32 0,1-1 0,-2 53 0,6 59 0,1-83 0,0 36 0,-2-11 0,4 0 0,14 87 0,-11-145 0,1 0 0,1 0 0,1-1 0,1 0 0,1-1 0,0 1 0,2-2 0,1 0 0,15 19 0,20 19 0,81 75 0,-98-102 0,245 222 0,-228-209 0,2-5 0,1-1 0,58 31 0,-4-2 0,-89-57 0,0 0 0,1-1 0,0 0 0,0-2 0,1 0 0,0-1 0,0-1 0,0 0 0,1-1 0,19 0 0,13 2 0,209 14 0,-159-20 0,507-23 0,-583 19 0,-1-1 0,1-1 0,-1-1 0,0-1 0,0-1 0,-1-1 0,0-1 0,35-23 0,-7 4 0,102-43 0,-95 48 0,71-42 0,-93 44 0,0 2 0,1 1 0,78-28 0,-99 43 0,186-61 0,-150 46 0,88-48 0,-124 60 0,0-1 0,-1-1 0,-1 0 0,0-2 0,0 1 0,-1-1 0,21-25 0,0-7 0,-1-2 0,-3 0 0,-2-2 0,-1-1 0,-3-2 0,24-71 0,-38 80 0,-1 0 0,-2 0 0,-1-1 0,-3 0 0,-2 0 0,-1 0 0,-2 0 0,-11-58 0,11 88 0,-1 1 0,0 0 0,0 1 0,-9-21 0,9 27 0,0 0 0,0 0 0,0 0 0,-1 0 0,0 0 0,0 1 0,0-1 0,0 1 0,-1 0 0,0 1 0,-9-6 0,-48-30 0,31 19 0,-1 1 0,-45-19 0,-30-2 0,-71-30 0,121 47 0,0 2 0,-81-18 0,58 17 0,54 14 0,1-1 0,0-2 0,-45-26 0,-65-53 0,117 76 0,2-2 0,0 1 0,1-2 0,-24-32 0,18 22 0,-24-25 0,37 44 0,0 1 0,0 0 0,-1 0 0,0 1 0,0 0 0,-1 0 0,-12-5 0,18 10 0,0-1 0,1 1 0,-1 0 0,0 0 0,0 0 0,0 1 0,0-1 0,0 1 0,0 0 0,0 0 0,0 0 0,0 1 0,0-1 0,0 1 0,0 0 0,0 0 0,0 0 0,0 1 0,1-1 0,-1 1 0,0 0 0,-5 4 0,5-2 0,0 0 0,0 0 0,0 0 0,1 0 0,0 0 0,0 1 0,0-1 0,0 1 0,1 0 0,0 0 0,-1 0 0,2 0 0,-1 0 0,1 1 0,0-1 0,-1 9 0,0 12-1365,2-2-5461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47:06.4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875 1 24575,'16'1'0,"0"1"0,-1 1 0,1 0 0,-1 1 0,23 9 0,-16-5 0,33 7 0,48-4 0,-68-9 0,50 11 0,122 44 0,-59-14 0,-109-34 0,1-2 0,-1-2 0,41 1 0,122-8 0,-88-1 0,-52 1 0,75-13 0,-46 6 0,168 5 0,-151 6 0,661-2 0,-724 3 0,0 2 0,0 2 0,64 17 0,70 12 0,19-22 0,-54-5 0,19 0 0,85 9 0,-193-13 0,0-1 0,60-5 0,108-19 0,-149 12 0,389-14 0,-392 18 0,0-2 0,104-25 0,29-3 0,314-4 0,-79 51 0,28 5 0,-418-15 0,0 2 0,65 15 0,-56-9 0,60 4 0,301-11 0,-231-7 0,-58 5 0,133-5 0,-23-27 0,-105 10 0,294-15 0,-154 21 0,3 0 0,-172 13 0,195 4 0,-284-2 0,1 1 0,-1 2 0,1-1 0,31 13 0,62 33 0,-61-25 0,282 160 0,-315-175 0,-1 2 0,0 0 0,0 1 0,-1 1 0,-1 0 0,0 1 0,-1 1 0,-1 0 0,0 0 0,-1 2 0,-1-1 0,0 1 0,13 33 0,-12-17 0,-2 0 0,-1 1 0,-1 0 0,-2 0 0,0 39 0,-3-22 0,-4-1 0,-13 97 0,12-129 0,-1-1 0,0 0 0,-1 0 0,-1 0 0,0-1 0,-2 1 0,1-2 0,-2 1 0,0-1 0,-1 0 0,-1-1 0,-21 22 0,0-7 0,-2-1 0,-60 38 0,-85 36 0,104-65 0,-1-3 0,-2-4 0,-1-3 0,-94 20 0,135-41 0,-1-1 0,1-2 0,-1-2 0,1-1 0,-1-2 0,0-2 0,-51-12 0,-26-13 0,-114-45 0,203 65 0,-75-29 0,-101-54 0,-94-72 0,141 80 0,-181-68 0,250 117 0,-156-41 0,202 66 0,0 3 0,-1 1 0,1 2 0,-1 2 0,0 1 0,-57 8 0,-91 21 0,-252 26 0,164-32 0,220-14 0,0 2 0,-96 31 0,112-26 0,-182 57 0,138-43 0,-117 57 0,-24 8 0,124-61 0,-1-4 0,-132 18 0,-127 29 0,75-14 0,203-46 0,-343 50 0,326-62 0,-194-17 0,144 2 0,84 8 0,1-4 0,-110-23 0,63 4 0,-197-18 0,-123 31 0,199 3 0,89 2 0,-169-9 0,-198-3 0,127 1 0,265 11 0,95 5 0,0 0 0,0-2 0,1-1 0,-1-1 0,1-1 0,-36-17 0,10-2 0,-87-59 0,28 11 0,-178-157 0,-56-51 0,334 276 0,0-1 0,1 0 0,0-1 0,0 1 0,1-2 0,-12-15 0,18 20 0,-1 1 0,1 0 0,0 0 0,0-1 0,1 1 0,-1-1 0,1 0 0,0 1 0,0-1 0,1 0 0,0 0 0,-1 1 0,1-1 0,1 0 0,-1 0 0,1 0 0,0 1 0,0-1 0,0 0 0,3-6 0,1 0 0,1 1 0,0-1 0,0 1 0,1 0 0,11-12 0,46-43 0,-53 55 0,1 1 0,0 0 0,0 1 0,25-12 0,58-18 0,-31 12 0,-14 5 0,78-32 0,-106 46 0,1 1 0,0 0 0,45-4 0,-37 8-195,0-1 0,0-1 0,0-1 0,0-2 0,-1-2 0,46-18 0,-39 8-6631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5:47:12.6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99 24575,'0'0'0,"0"-5"0,0-11 0,0-7 0,0-6 0,0 4-8191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1:09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2146 171 24575,'-44'-3'0,"1"-2"0,0-1 0,-75-23 0,-54-7 0,141 32 0,-6 0 0,1-2 0,-38-11 0,7 0 0,0 2 0,-1 3 0,0 3 0,0 4 0,-78 2 0,-16 12 0,-162 29 0,281-30 0,1 3 0,0 1 0,1 2 0,0 2 0,-52 29 0,66-30 0,0 2 0,1 0 0,1 2 0,-38 36 0,53-44 0,0 1 0,0 0 0,2 0 0,-1 1 0,1 0 0,1 1 0,1-1 0,0 1 0,0 1 0,1-1 0,1 1 0,-4 26 0,3 2 0,1 1 0,2 0 0,5 49 0,9 46 0,-8-116 0,1 1 0,2-1 0,15 42 0,27 60 0,-26-62 0,32 62 0,-43-104 0,2-1 0,0 0 0,1 0 0,0-2 0,2 0 0,32 27 0,-11-15 0,1-1 0,60 32 0,-70-45 0,1-2 0,1 0 0,0-3 0,1 0 0,0-2 0,0-2 0,1 0 0,51 2 0,15-4 0,111-10 0,-193 2 0,-1 0 0,0-2 0,0 0 0,0 0 0,0-2 0,-1 0 0,19-11 0,38-17 0,-17 12 0,2 3 0,61-14 0,94-20 0,-174 42 0,-1-2 0,-1-2 0,50-28 0,-24 7 0,-17 12 0,-2-2 0,44-37 0,-64 44 0,-4 5 0,-1-1 0,-1-1 0,26-31 0,-4-10 0,-2-1 0,-3-2 0,44-109 0,-32 48 0,-41 102 0,0 1 0,-2 0 0,0-1 0,0-32 0,-3 35 0,1-17 0,-7-43 0,5 67 0,-1 0 0,0 0 0,-1 0 0,0 0 0,0 0 0,-1 1 0,-1-1 0,-9-14 0,12 20 0,-1 1 0,0 0 0,-1 0 0,1 1 0,0-1 0,-1 0 0,1 1 0,-1 0 0,0 0 0,0 0 0,0 1 0,0-1 0,0 1 0,0 0 0,0 0 0,-9-1 0,-7 0 0,0 1 0,-28 3 0,21-1 0,-9-3-129,-70-11 0,73 8-978,8 2-5719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4:02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2091 88 24575,'-14'0'0,"-1"-1"0,0 0 0,1 0 0,-26-8 0,10 2 0,-41-4 0,-17-5 0,40 4 0,1 2 0,-1 2 0,-97-4 0,-375 32 0,420-11 0,-98 12 0,156-14 0,1 2 0,-67 23 0,90-25 0,1 1 0,0 1 0,0 1 0,1 0 0,1 1 0,-18 16 0,-3 7 0,-38 45 0,55-57 0,2 1 0,0 1 0,1 1 0,2 0 0,0 1 0,-19 54 0,25-56 0,-62 184 0,55-155 0,2 0 0,-5 57 0,8 266 0,11-335 0,-1-32 0,1 1 0,0 0 0,1-1 0,0 1 0,0-1 0,1 1 0,6 13 0,1-3 0,1-1 0,17 23 0,265 414 0,-269-415 0,3-2 0,1-1 0,1-1 0,3-1 0,46 41 0,-24-31 0,2-3 0,115 67 0,-79-58 0,3-4 0,2-4 0,125 39 0,-177-71 0,2-2 0,-1-3 0,74 4 0,143-11 0,-143-3 0,-81 3 0,0-3 0,67-11 0,164-41 0,100-22 0,-317 66 0,41-11 0,-82 18 0,-1-1 0,1 0 0,-1 0 0,0-1 0,18-13 0,122-79 0,12-10 0,69-69 0,-198 147 0,29-34 0,-18 18 0,-16 15 0,-1-1 0,-1-1 0,-2-2 0,41-74 0,-59 93 0,-2 0 0,1-1 0,-2 0 0,0 0 0,-1 0 0,-1 0 0,0-33 0,4-22 0,1 7 0,-2 0 0,-4-74 0,-3 105 0,-1-1 0,-2 1 0,-2 0 0,-1 0 0,-21-55 0,2 31 0,-4 1 0,-72-103 0,63 103 0,30 44 0,-1 1 0,0 0 0,-1 0 0,-1 2 0,0-1 0,0 1 0,-15-7 0,5 1 0,-24-20 0,31 23 0,-85-72 0,82 71 0,0 1 0,-1 1 0,-38-17 0,-81-35 0,18 8 0,22 9 0,44 21 0,-64-23 0,-99-15 0,176 54 0,0 2 0,-1 2 0,-57 0 0,41 5 0,-163 5 0,187 0-1365,9 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4:26.7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4:59.1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4635 371 24575,'-37'-17'0,"-1"2"0,-1 2 0,-52-11 0,7 2 0,-59-16 0,112 32 0,0 1 0,-55-1 0,25 7 0,-161-9 0,182 2 0,0-1 0,-58-19 0,45 11 0,-1 1 0,-92-10 0,-111 13 0,232 10 0,1-1 0,-39-9 0,-26-2 0,-9 0 0,63 7 0,-40-2 0,27 6 0,-1 1 0,-55-9 0,44 2 0,-110-1 0,137 7 0,-56-9 0,-8-1 0,4 6 0,-116 9 0,127 9 0,-12 2 0,-39-4 0,1 6 0,1 6 0,-172 52 0,232-49 0,1 3 0,-76 43 0,119-55 0,0 2 0,-27 23 0,-3 1 0,45-33 0,0 1 0,0 1 0,1 0 0,1 0 0,-12 17 0,-40 66 0,46-66 0,-35 57 0,4 2 0,-64 168 0,103-228 0,1 0 0,2 0 0,1 0 0,1 0 0,1 1 0,1 0 0,2-1 0,7 53 0,-6-70 0,1-1 0,0 1 0,1-1 0,-1 0 0,2 0 0,-1 0 0,1-1 0,1 0 0,-1 0 0,1 0 0,10 9 0,10 9 0,50 37 0,-60-50 0,5 4 0,1-2 0,0-1 0,2 0 0,-1-2 0,1 0 0,1-2 0,0-1 0,1-1 0,0-1 0,0-1 0,0-1 0,47 2 0,37-5 0,0-5 0,184-29 0,-175 8 0,43-6 0,63-6 0,84-8 0,-118 14 0,-127 17 0,76-5 0,-46 14 0,66-5 0,61-24 0,-173 26 0,0 2 0,0 3 0,56 4 0,-26-1 0,671 0 0,-714 1 0,57 9 0,21 3 0,200-17 0,-251-2 0,1-2 0,119-32 0,-146 30 0,-26 7 0,0 0 0,-1 0 0,1-1 0,-1-1 0,1 1 0,-1-2 0,0 1 0,-1-1 0,14-10 0,-10 5 0,-2 0 0,1 0 0,-1-1 0,-1-1 0,0 0 0,-1 0 0,0 0 0,-1-1 0,0 0 0,7-22 0,-4-5 0,-2-1 0,-2 0 0,1-56 0,-7 25 0,-10-78 0,9 139 0,-1 1 0,-1 0 0,0 0 0,0 0 0,0 0 0,-2 0 0,-7-14 0,-5-2 0,-23-30 0,-5-6 0,40 56 0,0 0 0,0 0 0,0 0 0,-1 1 0,0-1 0,0 1 0,-10-5 0,-50-27 0,66 37 0,-19-9-227,0 1-1,-1 2 1,1 0-1,-2 0 1,-23-2-1,16 4-6598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6:39.6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3246 256 24575,'-11'-1'0,"1"0"0,-1-1 0,1 0 0,0-1 0,0 0 0,-17-8 0,-27-8 0,21 12 0,0 2 0,-52-1 0,-68 7 0,63 2 0,54-4 0,0-1 0,0-1 0,0-2 0,-60-17 0,53 12 0,1 3 0,-1 1 0,-61 1 0,-22-3 0,-190-10 0,-27-3 0,-63-33 0,304 40 0,35 4 0,-121-4 0,143 15 0,-103 5 0,129-4 0,0 1 0,1 1 0,-1 1 0,1 0 0,-32 16 0,20-5 0,0 1 0,2 2 0,0 0 0,1 2 0,1 2 0,1 0 0,1 1 0,-30 40 0,47-53 0,0 0 0,0 0 0,1 1 0,0-1 0,1 2 0,1-1 0,0 0 0,-3 16 0,0 13 0,-3 51 0,8-70 0,-6 88 0,7 133 0,2-229 0,0 1 0,1-1 0,1 1 0,0-1 0,1 0 0,1 0 0,0-1 0,0 1 0,2-1 0,-1 0 0,2-1 0,12 18 0,13 8 0,50 47 0,-13-15 0,12 14 0,69 79 0,-141-151 0,16 22 0,2-2 0,1 0 0,1-2 0,47 36 0,-21-28 0,2-3 0,79 36 0,133 43 0,-11-5 0,-115-39 0,-97-48 0,53 27 0,-82-39 0,0 0 0,0-2 0,1 0 0,0 0 0,1-2 0,0 0 0,0-2 0,0 0 0,0-1 0,39 0 0,533-7 0,-569 3 0,0 0 0,-1-2 0,0-1 0,1 0 0,20-9 0,106-46 0,-105 42 0,76-20 0,8-3 0,-28 0 0,-25 9 0,82-21 0,52-9 0,-126 35 0,58-4 0,-109 26 0,0-1 0,0-2 0,-1-2 0,0-1 0,32-15 0,-31 11 0,1 1 0,1 1 0,0 2 0,0 1 0,40-4 0,106-30 0,-93 21 0,-53 12 0,1 1 0,51-5 0,-34 8 0,74-18 0,-102 17 0,-1-1 0,38-19 0,27-10 0,-58 25 0,0-1 0,32-18 0,-42 20 0,-7 3 0,0-1 0,-1-1 0,0 1 0,0-2 0,-1 0 0,-1 0 0,0-1 0,0 0 0,-1 0 0,-1-1 0,0-1 0,-1 1 0,0-1 0,-1-1 0,-1 1 0,5-19 0,-4-14 0,-1-1 0,-3 1 0,-6-73 0,2 39 0,0 45 0,-1 0 0,-2 0 0,-1 0 0,-21-64 0,24 92 0,0 0 0,-1 0 0,0 1 0,0-1 0,0 1 0,-1 0 0,-7-7 0,-45-42 0,37 39 0,-17-21 0,37 38 0,-17-21 0,-1 1 0,0 0 0,-1 2 0,-1 0 0,-37-24 0,-13 2 0,-1 2 0,-125-45 0,174 75 0,7 2 0,-1 1 0,1 0 0,-1 1 0,0 1 0,-26-3 0,-164 6 0,90 2 0,69 0 0,-48 8 0,12 0 0,-47 6 0,-69 3 0,-279-21 0,442 5-104,0 1 0,0 1 1,-49 15-1,51-12-846,2 0-5876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7:57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3392 89 24575,'-4'-2'0,"0"-1"0,0 0 0,0 1 0,0 0 0,-1 0 0,1 0 0,-1 1 0,0-1 0,-8 0 0,-7-4 0,-145-37 0,139 38 0,-15-2 0,-1 3 0,0 1 0,-75 5 0,28 1 0,4-4 0,22-1 0,1 3 0,-78 11 0,43 0 0,-1-5 0,-119-7 0,121-1 0,-882 0 0,932 2 0,-1 1 0,1 3 0,-88 20 0,101-15 0,1 0 0,0 3 0,0 0 0,1 2 0,1 1 0,-30 21 0,35-18 0,0 1 0,1 1 0,1 1 0,1 2 0,1 0 0,-30 46 0,28-34 0,3 1 0,0 1 0,3 1 0,-20 63 0,10-13 0,-56 195 0,75-241 0,2 1 0,2 0 0,2-1 0,5 70 0,-1-24 0,35 392 0,2-149 0,-36-312 0,1 0 0,1 0 0,0-1 0,2 0 0,0 0 0,11 20 0,0-6 0,2-1 0,32 42 0,116 112 0,-31-37 0,159 176 0,-261-292 0,313 280 0,-327-296 0,43 36 0,4-3 0,84 50 0,-117-82 0,1 0 0,0-3 0,2-1 0,59 15 0,-77-25 0,24 5 0,-1 3 0,55 21 0,-64-21 0,1 0 0,0-2 0,0-2 0,1-1 0,52 3 0,185-7 0,-151-5 0,-70-1 0,0-2 0,0-3 0,51-14 0,37-7 0,275-26 0,-252 39 0,-91 10 0,110-21 0,620-134 0,-656 134 0,18 1 0,-69 12 0,115-31 0,112-37 0,-194 51 0,165-20 0,135 16 0,-174 28 0,223-18 0,-61-6 0,1 30 0,-199 3 0,412 43 0,-475-28 0,524 84 0,-304-46 0,-104-18 0,-189-24 0,152 23 0,-169-30 0,107-2 0,-118-8 0,1-1 0,-1-4 0,0-2 0,-1-2 0,-1-2 0,61-26 0,-14 0 0,84-37 0,-154 64 0,-2-2 0,1 0 0,-2-2 0,27-24 0,-34 22 0,0-1 0,-2 0 0,-1-1 0,26-47 0,-9 15 0,78-132 0,-91 147 0,-2-1 0,26-82 0,-32 76 0,-2 0 0,-2 0 0,-2-1 0,-2 0 0,-2-1 0,-2 1 0,-3 0 0,-1 0 0,-2 0 0,-17-61 0,-2 29 0,-4 1 0,-61-114 0,-101-134 0,167 288 0,-1 1 0,-3 2 0,-1 0 0,-1 2 0,-2 1 0,-1 1 0,-1 2 0,-44-29 0,-300-224 0,332 244 0,1 3 0,-2 1 0,-1 2 0,-2 2 0,0 3 0,-93-36 0,-64-3 0,-28-11 0,161 48 0,-145-35 0,132 49 0,0 4 0,-111 0 0,-175 26 0,189 2 0,-202 14 0,-3-3 0,103-6 0,-214 48 0,348-44 0,30-3 0,1 6 0,2 5 0,-123 53 0,168-60 0,-2-3 0,-1-3 0,-1-4 0,-142 13 0,-321-17 0,488-14 0,-1 0 0,0-2 0,0-2 0,1-3 0,-104-29 0,117 21 0,-70-37 0,34 14 0,-95-33 0,-68-35 0,138 54 0,-182-69 0,190 81 0,70 29 0,0 1 0,-1 2 0,-44-13 0,14 14 33,0 3 0,0 2 0,-74 5 0,65 0-781,-120-11-1,145 3-6077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17:59.6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1166 0 24575,'-4'1'0,"-1"-1"0,1 1 0,0 0 0,-1 0 0,1 0 0,-4 2 0,-21 6 0,-143 6 0,49-7 0,-452 9 0,546-17 0,-23-2-682,-56-8-1,65 4-6143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36: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1499 97 24575,'-813'0'0,"778"1"0,0 2 0,0 1 0,0 1 0,1 2 0,0 2 0,1 1 0,-61 27 0,83-31 0,0 0 0,0 1 0,0 0 0,1 1 0,0 0 0,-12 14 0,-46 60 0,62-74 0,-17 24 0,1 1 0,2 1 0,1 1 0,2 0 0,2 2 0,-19 62 0,22-51 0,2 1 0,2 0 0,2 1 0,1 90 0,6-120 0,0 0 0,1 0 0,1 0 0,1 0 0,7 23 0,-6-31 0,-1-1 0,1 0 0,1-1 0,0 1 0,1-1 0,0 0 0,0-1 0,1 0 0,0 0 0,10 8 0,23 19 0,19 18 0,117 81 0,-140-114 0,1-2 0,63 22 0,-23-11 0,21 11 0,148 67 0,-176-78 0,88 26 0,-65-25 0,-56-19 0,1-2 0,0-1 0,0-3 0,45 3 0,-32-4 0,-23-1 0,45-1 0,-63-3 0,1-1 0,-1-1 0,-1 0 0,1 0 0,0-1 0,0-1 0,16-7 0,34-21 0,-1-3 0,-2-2 0,98-83 0,-68 53 0,9-10 0,-89 70 0,-1 0 0,-1 0 0,0-1 0,0 0 0,0 0 0,-1 0 0,0-1 0,-1 0 0,0 0 0,0 0 0,-1 0 0,0 0 0,-1-1 0,3-14 0,-4 7 0,0-1 0,0 1 0,-2-1 0,0 0 0,-1 1 0,-1-1 0,-5-18 0,-1 3 0,-10-41 0,-3 1 0,-39-86 0,-11-32 0,24 56 0,40 117 0,-1 1 0,-1 0 0,-1 0 0,-21-25 0,16 22 0,-24-41 0,26 33 0,5 10 0,0 0 0,-1 1 0,-1 0 0,-1 1 0,-13-15 0,6 14 0,0 0 0,-1 1 0,-1 1 0,-1 1 0,0 1 0,0 0 0,-37-13 0,13 10 0,-2 1 0,-92-15 0,120 28-1365,8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10:59.7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3192 452 24575,'-18'-1'0,"1"0"0,0-1 0,0-1 0,0 0 0,-20-8 0,-78-35 0,72 27 0,7 5 0,-1 3 0,-48-10 0,46 13 0,1-2 0,-40-16 0,77 25 0,-134-50 0,113 44 0,0 1 0,-1 2 0,1 0 0,-30-1 0,-6 0 0,-85-17 0,-5-2 0,41 9 0,58 7 0,-70-3 0,-117 13 0,-110-3 0,242-7 0,1-3 0,-132-33 0,142 26 0,0 3 0,-160-3 0,239 18 0,1 1 0,-1 0 0,1 0 0,-1 1 0,1 1 0,0 1 0,0-1 0,-18 10 0,25-11 0,0 1 0,0 0 0,0 1 0,1-1 0,-1 1 0,1 0 0,0 1 0,0-1 0,1 1 0,-1 0 0,1 0 0,0 0 0,1 1 0,-1-1 0,1 1 0,0 0 0,0 0 0,1 0 0,-3 9 0,3-1 0,0 0 0,1 0 0,0 0 0,2 0 0,-1 0 0,1-1 0,1 1 0,1 0 0,0 0 0,0-1 0,2 0 0,-1 0 0,2 0 0,0 0 0,0-1 0,1 0 0,1 0 0,0-1 0,0 0 0,1 0 0,1-1 0,0 0 0,0-1 0,1 0 0,12 8 0,3 3 0,-1 0 0,-1 1 0,26 29 0,-28-26 0,2 0 0,50 36 0,-70-57 0,154 95 0,-135-85 0,-1 1 0,25 23 0,23 14 0,-6-16 0,8 5 0,-47-23 0,13 8 0,0-1 0,59 27 0,-81-46 0,1 0 0,0 0 0,0-2 0,29 2 0,-28-3 0,0 0 0,0 1 0,-1 1 0,21 7 0,-18-4 0,0-1 0,1-1 0,0 0 0,-1-2 0,26 1 0,109-4 0,-75-2 0,1406 1 0,-1315-13 0,-2 0 0,-28 16 0,100-4 0,-132-11 0,22-1 0,-99 12 0,-1-1 0,1-1 0,-1-2 0,57-19 0,-32 6 0,-22 9 0,57-28 0,-32 11 0,-32 15 0,34-20 0,-53 26 0,1 1 0,-1-1 0,-1-1 0,1 1 0,-1-1 0,-1-1 0,12-14 0,-1-4 0,-2 0 0,-1 0 0,-1-2 0,-2 1 0,0-1 0,-2-1 0,-1 0 0,-2 0 0,5-48 0,-10 72 0,-1 0 0,1-1 0,-1 1 0,-1 0 0,1-1 0,-1 1 0,0 0 0,0 0 0,-1-1 0,1 1 0,-1 0 0,0 0 0,-1 1 0,1-1 0,-1 0 0,0 1 0,0 0 0,0-1 0,-1 1 0,1 0 0,-1 1 0,0-1 0,0 1 0,0 0 0,-1 0 0,1 0 0,-1 0 0,0 1 0,0 0 0,-8-3 0,-157-42 0,127 40 0,0 3 0,0 1 0,-69 4 0,42 1 0,52-1 0,1 1 0,-1 1 0,1 0 0,0 2 0,-31 11 0,4-1 0,-22-1 0,44-10 0,-30 9 0,11 0 0,-48 9 0,-31 6 0,-12 2 0,121-29 0,-51 11 0,-92 3 0,62-14-1365,55-1-5461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38:24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1249 1 24575,'-68'-1'0,"-86"3"0,121 0 0,1 1 0,-53 13 0,70-12 0,-118 36 0,115-33 0,1 0 0,0 2 0,0 0 0,1 1 0,-22 17 0,0 4 0,1 1 0,1 3 0,2 0 0,2 2 0,-49 74 0,-62 164 0,77-144 0,38-78 0,3 0 0,1 1 0,-20 74 0,37-88 0,2 1 0,1 0 0,2 1 0,6 55 0,-2-26 0,-2-14 0,2 59 0,0-106 0,0 0 0,0 0 0,1 0 0,0 0 0,1 0 0,0-1 0,0 1 0,1-1 0,9 13 0,2 0 0,1 0 0,27 24 0,-31-31 0,2 0 0,0-2 0,0 0 0,1-1 0,1 0 0,0-1 0,19 9 0,152 58 0,-45-28 0,-81-30 0,15 6 0,180 54 0,-60-27 0,81 19 0,-264-69 0,1-1 0,-1 0 0,1-2 0,-1 1 0,1-2 0,-1 0 0,1-1 0,19-4 0,-13 0 0,0-1 0,0-1 0,0-1 0,33-21 0,-37 22 0,0-1 0,33-9 0,-33 13 0,-2-1 0,1 0 0,-1-1 0,19-12 0,5-9 0,-21 15 0,-1 1 0,2 0 0,0 2 0,21-10 0,110-46 0,-71 30 0,26-14 0,-92 42 0,1 0 0,-1-1 0,-1-1 0,0 0 0,16-18 0,11-18 0,-2-2 0,59-103 0,-83 124 0,-2 0 0,0-1 0,11-52 0,-17 61 0,2-10 0,-1-1 0,2-59 0,-8-63 0,-2 85 0,2 44 0,-2 0 0,-1 1 0,-7-33 0,6 42 0,1 1 0,-2 0 0,1 0 0,-2 0 0,0 0 0,0 1 0,-12-16 0,-42-50 0,28 33 0,-3 1 0,-1 2 0,-50-44 0,18 20 0,27 23 0,34 36 0,-1 1 0,0-1 0,0 1 0,-15-6 0,-17-13 0,18 7 0,-29-31 0,-15-13 0,38 41 0,0 0 0,-61-31 0,81 47 0,1-1 0,-1 0 0,1 0 0,0-1 0,-6-7 0,5 6 0,0 0 0,0 0 0,-11-6 0,7 6 0,-1 0 0,0 1 0,0 0 0,-1 1 0,0 1 0,0 0 0,0 1 0,0 1 0,0 0 0,-27 0 0,-300 4 0,330-2-227,1-1-1,0 0 1,0-1-1,0 0 1,-12-4-1,4 0-6598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41:01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1244 0 24575,'-118'5'0,"0"5"0,1 4 0,-158 42 0,129-11 0,133-41 0,1 0 0,0 1 0,0 0 0,0 1 0,1 1 0,-1 0 0,2 0 0,-1 1 0,1 0 0,0 1 0,1 0 0,-16 19 0,0 6 0,1 1 0,-32 62 0,20-26 0,3 2 0,4 0 0,2 2 0,4 1 0,3 1 0,-13 106 0,31-153 0,0 0 0,2 0 0,1 0 0,1-1 0,8 33 0,-6-40 0,2 0 0,0-1 0,2 0 0,0 0 0,2 0 0,0-1 0,18 26 0,11 0 0,-10-13 0,-16-19 0,0 0 0,1-1 0,1 0 0,0-1 0,0-1 0,1-1 0,1 0 0,0-1 0,31 13 0,13-1 0,98 21 0,-77-22 0,-58-14 0,0 0 0,1-2 0,-1-1 0,1 0 0,0-2 0,30-2 0,2-4 0,0-2 0,0-3 0,-1-2 0,86-31 0,-19-1 0,-101 38 0,0 2 0,0 0 0,40-2 0,300 7 0,-139 1 0,-145 0 0,-22-1 0,65-6 0,-103 2 0,0-1 0,-1-1 0,24-9 0,-21 7 0,39-10 0,72-7 0,-112 21 0,-1 1 0,29 0 0,26-2 0,-66 2 0,0 0 0,0-1 0,0 0 0,-1 0 0,1 0 0,-1 0 0,0-1 0,0 0 0,0-1 0,0 1 0,-1-1 0,0 0 0,9-11 0,6-9 0,29-50 0,-40 60 0,15-24 0,-1-2 0,-2 0 0,-2-2 0,16-49 0,-16 27 0,-3-1 0,-2 0 0,-4-1 0,3-97 0,-12 152 0,-2 1 0,1-1 0,-2 1 0,1-1 0,-7-19 0,6 26 0,0 0 0,0 0 0,-1 0 0,1 1 0,-1-1 0,-1 0 0,1 1 0,-1 0 0,1 0 0,-1 0 0,0 0 0,-1 1 0,1-1 0,-7-3 0,-51-34 0,36 23 0,-1 0 0,-1 2 0,-49-21 0,46 27 0,0 1 0,-47-8 0,46 9 0,0-1 0,1-1 0,-52-25 0,-21-7 0,29 19 0,-1 2 0,-1 4 0,0 4 0,-1 3 0,-146-1 0,174 11 0,-100 4 0,119-1 0,0 1 0,-54 14 0,56-9 0,0-2 0,-1-1 0,-38 3 0,57-8 0,1-1 0,0-1 0,0 1 0,-1-1 0,1-1 0,0 0 0,0 0 0,0-1 0,1-1 0,-1 1 0,1-2 0,0 1 0,-13-9 0,19 11 8,0-1-1,0 0 0,0 1 0,1-1 1,-1 0-1,1-1 0,0 1 0,-1 0 1,2-1-1,-1 1 0,0-1 1,1 1-1,-1-1 0,1 0 0,-1-6 1,0-4-464,0 0 0,1-27 1,1 39 340,1-23-6711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41:13.0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1952 170 24575,'-623'0'0,"579"2"0,1 2 0,-1 1 0,0 3 0,1 2 0,1 1 0,-46 20 0,51-16 0,2 2 0,0 1 0,0 2 0,2 1 0,1 2 0,-42 38 0,59-46 0,0 1 0,1 0 0,1 1 0,0 1 0,-13 26 0,-3 2 0,6-11 0,2 2 0,1 0 0,-18 47 0,18-38 0,-31 53 0,27-54 0,-20 51 0,0 33 0,26-71 0,-49 107 0,-23 28 0,75-152 0,2 0 0,-16 84 0,3 62 0,-5 347 0,33-506 0,1 1 0,7 29 0,3 24 0,31 169 0,-5-46 0,-26-127 0,39 130 0,49 182 0,-94-354 0,1 0 0,2-1 0,19 42 0,-6-24 0,40 97 0,-55-124 0,0 0 0,-2 0 0,-1 1 0,2 31 0,2 96 0,22 247 0,-28-382 0,23 140 0,-21-141 0,1 1 0,0-1 0,2 0 0,0 0 0,1-1 0,14 22 0,11 14 0,31 68 0,5 10 0,66 137 0,-113-219 0,30 88 0,-16-37 0,11 10 0,-13-32 0,-3 2 0,23 88 0,-44-109 0,6 74 0,-5-24 0,100 588 0,-101-631 0,7 98 0,1 4 0,-10-127 0,17 48 0,2 4 0,6 85 0,4 17 0,-33-179 0,0-1 0,1 0 0,1-1 0,0 0 0,0 0 0,2 0 0,0-1 0,0 0 0,1 0 0,19 16 0,6 2 0,1-1 0,49 29 0,-59-41 0,8 4 0,2 0 0,64 27 0,-76-39 0,0-1 0,1-2 0,0-1 0,1 0 0,41 2 0,96 6 0,-74-4 0,177-5 0,-257-5 0,66-6 0,100-19 0,-147 17 0,1-1 0,-2-1 0,1-1 0,28-18 0,99-65 0,-125 74 0,92-52 0,-70 44 0,86-64 0,-80 45 0,-15 11 0,94-60 0,-1 10 0,53-28 0,-159 97 0,-1-1 0,0-1 0,-1-1 0,-2-2 0,0-1 0,-1-1 0,-1-1 0,-2-1 0,32-47 0,-19 24 0,66-100 0,-78 112 0,-2-2 0,18-46 0,39-151 0,-45 128 0,1 1 0,-6-3 0,-4 0 0,-5-1 0,7-188 0,-13-96 0,3-247 0,-5 362 0,6-217 0,-33-1 0,6 249 0,6 49 0,-6-128 0,-4-55 0,10 217 0,0 97 0,-3 1 0,-25-111 0,-45-252 0,26-1 0,19 145 0,20 158 0,-6-45 0,14 153 0,-1 0 0,-1 0 0,-1 0 0,-1 1 0,0 0 0,-2 0 0,-21-33 0,9 23 0,-1 1 0,-1 2 0,-50-46 0,37 42 0,-1 1 0,-1 3 0,-1 1 0,-87-41 0,-24-7 0,-76-31 0,191 91 0,-2 0 0,1-1 0,1-2 0,1-1 0,-38-26 0,19 9 0,-2 1 0,-1 4 0,-2 2 0,-90-31 0,74 36 0,45 15 0,-47-21 0,42 15 0,-1 0 0,0 3 0,-1 1 0,0 1 0,-61-5 0,-189 5 0,267 10 0,0 0 0,0 1 0,1 1 0,-1 1 0,1 0 0,0 2 0,0 0 0,0 1 0,1 1 0,0 1 0,1 1 0,-1 0 0,-20 17 0,-28 17-1365,38-28-5461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43:47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6188 166 24575,'-242'14'0,"138"-6"0,49-7 0,-1-3 0,1-2 0,-73-16 0,59 9 0,-95-4 0,-105 2 0,21-1 0,-594 12 0,436 4 0,29-20 0,241 9 0,-179-25 0,118 11 0,110 13 0,22 1 0,-1 3 0,-103 5 0,-67 31 0,117-13 0,60-7 0,1 3 0,1 3 0,0 1 0,1 4 0,-66 33 0,-137 90 0,109-56 0,9-16 0,112-59 0,0-2 0,0-1 0,-35 7 0,43-12 0,0 1 0,0 1 0,1 1 0,-22 12 0,-76 48 0,111-63 0,-17 9 0,2 0 0,0 2 0,0 1 0,2 0 0,-33 37 0,32-27 0,1 1 0,1 2 0,2-1 0,1 2 0,-14 37 0,-47 167 0,72-218 0,-10 40 0,2 0 0,3 0 0,2 1 0,0 115 0,8-113 0,6 144 0,-3-179 0,0-1 0,2 0 0,1 0 0,13 35 0,44 87 0,-46-111 0,12 26 0,81 187 0,-70-152 0,5-2 0,4-2 0,77 108 0,-92-153 0,2-2 0,1-1 0,3-2 0,1-1 0,2-3 0,2-1 0,96 59 0,-115-82 0,-1-2 0,1-1 0,29 8 0,27 10 0,16 14 0,82 32 0,765 244-980,-827-284 954,2-5 0,164 19 0,2-10 26,100 10 0,29-27 368,220 24 322,-343-11-690,19 3 0,-200-23 0,172 35 0,-265-45 0,154 37 0,-129-34 0,0-1 0,47 0 0,82-7 0,116 7 0,-82 7 0,228-13 0,-87-50 0,-159 17 0,26 3 0,202-34 0,-271 38 0,260-60 0,-329 64 0,589-179 0,-283 89 0,-306 91 0,62-21 0,149-67 0,-133 33 0,-10 4 0,-123 61 0,0 0 0,-1-2 0,-1 0 0,0-1 0,0-1 0,-1-1 0,27-29 0,-24 19 0,-1 0 0,-1-1 0,-1-1 0,27-56 0,-16 20 0,-2-1 0,-3-2 0,-3 0 0,-3-1 0,-3-1 0,-3-1 0,-3 0 0,0-70 0,-9 26 0,-26-214 0,16 269 0,-3 0 0,-2 0 0,-2 2 0,-3 0 0,-37-73 0,-82-155 0,119 247 0,-2 1 0,-1 1 0,-2 1 0,-39-43 0,49 62 0,-1 1 0,0 0 0,-33-21 0,-60-27 0,65 37 0,-3 1 0,-1 2 0,-75-23 0,-105-18 0,127 37 0,-235-47 0,131 38 0,-7-27 0,59 15 0,-140-33 0,271 72 0,0 0 0,-34-19 0,-20-9 0,13 17 0,-108-19 0,107 27 0,-112-37 0,49 5 0,-57-23 0,128 45 0,0 3 0,-1 3 0,-1 2 0,0 2 0,0 3 0,-74 0 0,91 5 0,0-2 0,0-2 0,-52-15 0,67 16 0,0 1 0,-1 1 0,0 1 0,0 2 0,-40 2 0,-132 28 0,-79 19-1365,201-36-5461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58:04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52:27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2770 88 24575,'-585'0'0,"559"-1"0,0-2 0,-38-9 0,14 3 0,18 2 0,-40-14 0,46 13 0,0 0 0,-47-6 0,-203 10 0,146 6 0,-778-2 0,871 2 0,0 2 0,1 1 0,-1 2 0,-48 16 0,74-20 0,0 1 0,1 1 0,-1 0 0,1 0 0,0 1 0,-12 10 0,-49 48 0,61-54 0,8-8 0,-10 9 0,2 0 0,-14 17 0,21-22 0,-1-1 0,1 1 0,0 0 0,1 0 0,-1 1 0,1-1 0,0 1 0,-1 8 0,1-1 0,1 0 0,0 1 0,1-1 0,0 1 0,1-1 0,1 0 0,0 1 0,1-1 0,1 0 0,0 0 0,1-1 0,0 1 0,1-1 0,13 22 0,-8-18 0,1-1 0,1 0 0,0-1 0,1 0 0,1-1 0,0 0 0,1-2 0,0 1 0,1-2 0,19 10 0,244 128 0,-203-108 0,81 61 0,27 20 0,-140-94 0,1-2 0,82 35 0,-116-57 0,0 0 0,1-1 0,-1 0 0,1-1 0,18 2 0,65-5 0,-47-1 0,103 1 0,90-2 0,-167-2 0,87-16 0,-87 9 0,0 3 0,115 0 0,-170 7 0,-1 0 0,1-1 0,-1-1 0,0-1 0,0-1 0,-1-1 0,19-9 0,60-18 0,61-23 0,-27 8 0,-119 45 0,0-2 0,0 1 0,0-1 0,-1-1 0,0 0 0,0 0 0,-1-1 0,0-1 0,0 1 0,-1-2 0,0 1 0,14-22 0,-6 5 0,0-1 0,-2-1 0,-1-1 0,11-34 0,3 6 0,-22 47 0,0 1 0,-1-2 0,-1 1 0,0 0 0,0-1 0,4-18 0,-5-13 0,-1 0 0,-4-52 0,0 19 0,2 65 0,-1 0 0,0 1 0,-1-1 0,0 1 0,0-1 0,-1 1 0,-6-13 0,-2-2 0,-21-30 0,24 41 0,3 7 0,0 0 0,0 1 0,0-1 0,-1 1 0,0 0 0,0 1 0,0-1 0,0 1 0,-1 1 0,0-1 0,-12-4 0,-7-2 0,-48-11 0,43 16-341,1 1 0,-1 2-1,-47 2 1,53 0-6485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54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1557 235 24575,'-12'0'0,"0"2"0,0-1 0,-13 5 0,-9 1 0,1 0 0,-43 14 0,-2 2 0,-260 44 0,26 16 0,107-22 0,158-50 0,14-4 0,0 1 0,0 2 0,1 1 0,1 1 0,-33 18 0,54-23 0,1 1 0,-1-1 0,1 1 0,1 1 0,0-1 0,0 2 0,0-1 0,1 1 0,1 0 0,0 0 0,0 1 0,1 0 0,-5 13 0,2 1 0,0 1 0,2 0 0,1 0 0,-4 46 0,9-60 0,-1 0 0,2 0 0,0 0 0,0 0 0,1 0 0,1-1 0,0 1 0,0-1 0,8 16 0,-1-6 0,2 0 0,0 0 0,25 30 0,6 5 0,66 80 0,-94-120 0,0 0 0,1-1 0,1-1 0,1-1 0,35 21 0,-38-27 0,-1-1 0,2-1 0,-1 0 0,1-1 0,-1 0 0,21 1 0,98 2 0,-82-6 0,338 19 0,-373-19 0,1 0 0,-1 1 0,0 0 0,0 2 0,0 0 0,0 1 0,15 7 0,7 5 0,0-1 0,1-2 0,0-1 0,47 7 0,-32-15 0,-1-2 0,63-5 0,-32 0 0,271 1 0,-345 1 0,-1-1 0,1 0 0,-1 0 0,0-1 0,1-1 0,-1 0 0,0 0 0,-1-1 0,1 0 0,0-1 0,-1 0 0,0-1 0,-1 1 0,13-12 0,-7 6 0,1 1 0,0 0 0,1 1 0,-1 0 0,2 2 0,28-11 0,-32 14 0,-1-1 0,0-1 0,0 0 0,0 0 0,16-13 0,-22 14 0,0 0 0,0 0 0,-1-1 0,0 1 0,0-1 0,0-1 0,-1 1 0,0 0 0,0-1 0,5-14 0,17-36 0,-19 46 0,-2 0 0,1-1 0,-2 0 0,1 0 0,4-22 0,-6 1 0,-1 1 0,-1 0 0,-2-1 0,-1 1 0,-2 0 0,-1 0 0,-11-41 0,-14-22 0,-41-92 0,51 138 0,13 34 0,-1 0 0,0 0 0,-2 0 0,1 1 0,-2 1 0,0-1 0,-24-21 0,0 5 0,-66-44 0,41 39 0,0 2 0,-2 4 0,-72-25 0,93 36 0,2-1 0,-59-40 0,57 34 0,-66-33 0,91 52 0,0 0 0,0 0 0,-1 2 0,0 0 0,1 1 0,-1 0 0,-1 2 0,-18-1 0,7 2 0,17 0 0,1 0 0,-1 0 0,0 1 0,1 0 0,-1 1 0,-20 6 0,29-7 0,1 1 0,-1-1 0,1 1 0,0 0 0,0 0 0,0 0 0,0 0 0,0 0 0,0 0 0,0 0 0,1 1 0,-1-1 0,1 1 0,-1-1 0,1 1 0,0 0 0,0-1 0,0 1 0,1 0 0,-1 0 0,0 3 0,0 7 0,0 1 0,0 0 0,2 15 0,0-14 0,3 122-1365,-4-110-5461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6:54:22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3008 172 24575,'-54'2'0,"-54"10"0,16-2 0,68-9 0,0-2 0,0-1 0,0-1 0,-27-6 0,-2-1 0,-87-18 0,88 16 0,35 7 0,-1 0 0,-37-3 0,-264 6 0,158 4 0,89-1 0,22 1 0,1-3 0,-87-11 0,63 1 0,1 4 0,-1 4 0,-120 8 0,-50 19 0,215-21 0,0 1 0,0 2 0,0 0 0,1 2 0,0 1 0,-28 14 0,2-1 0,25-12 0,0 2 0,0 1 0,1 1 0,-48 33 0,27-5 0,-52 60 0,26-26 0,53-55 0,1 0 0,-30 42 0,44-54 0,0 0 0,1 0 0,0 1 0,1-1 0,0 1 0,1 0 0,0 0 0,0 1 0,1-1 0,-2 21 0,-2 24 0,3-44 0,2 0 0,-1 0 0,2 1 0,0-1 0,1 16 0,1-18 0,0-1 0,0 0 0,1 0 0,0-1 0,1 1 0,-1-1 0,1 1 0,1-1 0,0 0 0,7 8 0,8 7 0,36 31 0,-41-39 0,31 22 0,1-2 0,2-2 0,63 31 0,-96-54 0,4 1 0,0 0 0,0-2 0,1 0 0,0-2 0,40 8 0,-16-8 0,85-1 0,-37-5 0,294-6 0,-279 0 0,168-33 0,-219 26 0,0 3 0,1 2 0,62 0 0,428 11 0,-539-3 0,0 0 0,0 1 0,-1 0 0,1 0 0,0 1 0,0 0 0,-1 0 0,1 1 0,-1 0 0,9 5 0,-3-1 0,1-1 0,0-1 0,0 0 0,0-1 0,1-1 0,30 3 0,97-4 0,-93-3 0,695-1 0,-734 1 0,0 0 0,0-1 0,0 0 0,0 0 0,-1-1 0,1-1 0,-1 1 0,0-2 0,0 0 0,0 0 0,0 0 0,-1-1 0,9-8 0,-6 4 0,0 0 0,-1-1 0,-1 0 0,1-1 0,-2 0 0,0-1 0,0 0 0,11-25 0,-4 1 0,-2-1 0,-1 0 0,-3-1 0,7-41 0,-9 21 0,-3 0 0,-2-64 0,-6-149 0,3 261 0,0-1 0,-1 0 0,-1 1 0,-3-15 0,4 22 0,-1 0 0,1 0 0,-1 0 0,1 0 0,-1 0 0,0 0 0,-1 1 0,1-1 0,-1 1 0,0-1 0,1 1 0,-1 0 0,-1 0 0,-4-3 0,-18-10 0,-31-13 0,-10-6 0,25 13 0,-72-28 0,82 38 0,7 2 0,0 2 0,0 0 0,-1 2 0,0 1 0,0 1 0,0 1 0,-30 1 0,-5 1 0,-94 4 0,147-2-8,-1 1-1,1 0 1,0 0-1,-1 0 1,1 1-1,1 1 1,-1-1-1,0 1 1,1 1-1,0-1 1,0 1-1,0 0 1,-8 9-1,-18 11-1237,12-11-5580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7:01:04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2348 30 24575,'-214'-2'0,"-233"5"0,247 10 0,-81 3 0,179-16 0,-1-5 0,-172-29 0,225 25 0,-1 3 0,0 1 0,-76 4 0,107 2 0,-1 1 0,1 0 0,-1 2 0,1 0 0,0 2 0,-21 8 0,29-9 0,0 1 0,0 0 0,0 1 0,1 0 0,0 1 0,1 0 0,0 0 0,0 1 0,1 1 0,-13 16 0,4 0 0,1 1 0,1 1 0,2 1 0,1 0 0,1 0 0,1 2 0,2-1 0,-8 51 0,5 3 0,-1 167 0,13-225 0,2 0 0,2 0 0,0 1 0,1-2 0,2 1 0,0-1 0,2 0 0,1-1 0,1 0 0,1 0 0,1-1 0,30 40 0,-34-52 0,0-1 0,1 0 0,1 0 0,0-1 0,22 14 0,67 31 0,-29-16 0,-6-1 0,102 44 0,-154-77 0,1 0 0,-1-1 0,1 0 0,0-1 0,16 1 0,72-3 0,-56-1 0,-25 0 0,-1-1 0,1-1 0,0-1 0,37-11 0,76-39 0,-107 44 0,0 1 0,1 2 0,1 0 0,49-4 0,30-6 0,126-20 0,-125 23 0,-26 1 0,99-11 0,-173 23 0,0-1 0,1 0 0,-1 0 0,0-1 0,0 0 0,-1-1 0,11-5 0,-8 4 0,0 0 0,0 0 0,0 2 0,17-5 0,29 2 0,-1 3 0,75 4 0,-44 1 0,-77-2 0,0-1 0,-1 0 0,1-1 0,0 0 0,0-1 0,-1 0 0,1 0 0,-1-1 0,0 0 0,0-1 0,-1 0 0,1-1 0,-1 1 0,0-1 0,-1-1 0,9-8 0,-11 10 0,1-1 0,-1 0 0,-1 0 0,1-1 0,-1 1 0,0-1 0,0 0 0,-1 0 0,0-1 0,0 1 0,-1 0 0,0-1 0,0 0 0,-1 1 0,0-1 0,0 0 0,-1 0 0,0 0 0,0 0 0,-3-14 0,-7-13 0,-2 1 0,-1 0 0,-29-53 0,-4-10 0,-47-178 0,57 157 0,14 47-1365,5 14-5461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7:01:08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968 57 24575,'-10'0'0,"-23"-1"0,1 1 0,0 2 0,0 1 0,0 1 0,-52 15 0,30-2 0,24-8 0,0 1 0,-38 18 0,33-10 0,1 2 0,-44 33 0,37-24 0,-45 24 0,50-33 0,1 2 0,-52 43 0,78-57 0,0 1 0,0 0 0,1 0 0,0 1 0,1 0 0,0 0 0,1 1 0,0 0 0,1 0 0,0 0 0,0 1 0,1 0 0,-2 14 0,4-19 0,1 0 0,0 0 0,1 1 0,0-1 0,0 0 0,1 0 0,0 1 0,0-1 0,0 0 0,1 0 0,0 0 0,1 0 0,-1-1 0,1 1 0,1 0 0,-1-1 0,7 9 0,3 0 0,0 0 0,1 0 0,1-1 0,0-1 0,19 12 0,35 34 0,-47-39 0,43 32 0,-56-47 0,1 1 0,-1-1 0,1-1 0,0 0 0,0 0 0,0-1 0,0 0 0,20 2 0,71-1 0,-71-4 0,0 1 0,38 6 0,-8 2 0,90 2 0,64-12 0,-73-1 0,-121 2 0,12 0 0,1-1 0,41-6 0,-64 5 0,0 0 0,0-1 0,0 0 0,-1-1 0,1 0 0,-1 0 0,0-1 0,0 0 0,0-1 0,-1 0 0,12-10 0,-6 2 0,-2-1 0,1 0 0,-2 0 0,19-35 0,26-73 0,-42 83 0,-3-1 0,-1 0 0,-1 0 0,4-72 0,-12 87 0,-1 1 0,-1-1 0,-2 1 0,0-1 0,-1 1 0,-2 0 0,-1 0 0,0 1 0,-2 0 0,-1 0 0,-15-27 0,21 45 0,0 0 0,0 1 0,-1-1 0,1 1 0,-1 0 0,0 0 0,-1 1 0,1-1 0,-1 1 0,0 0 0,0 1 0,0-1 0,0 1 0,-13-4 0,0 2 0,-1 1 0,0 0 0,-36 0 0,52 3 0,-86-11 0,57 7 0,-45-3 0,-54 8-1365,106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11:34.2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2646 64 24575,'-10'10'0,"-1"-1"0,1 0 0,-2-1 0,1 0 0,-1-1 0,0 0 0,-17 6 0,5-5 0,0 0 0,-1-1 0,-25 2 0,-15 3 0,-99 14 0,-181 1 0,249-26 0,-156-17 0,113 5 0,-175 8 0,185 4 0,-367 0 0,464-1 0,0 1 0,0 2 0,0 1 0,-49 12 0,72-13 0,0 1 0,1 0 0,-1 0 0,1 1 0,0 0 0,0 0 0,1 1 0,-1 0 0,1 1 0,1-1 0,-1 1 0,-10 15 0,5-4 0,1 0 0,1 1 0,0 0 0,-10 34 0,14-34 0,2 1 0,1 0 0,0 0 0,1 0 0,1 22 0,-1 8 0,-9 239 0,12-235 0,2-1 0,3 0 0,18 74 0,-20-114 0,0 0 0,1 0 0,1-1 0,0 0 0,0 0 0,14 18 0,55 58 0,-30-37 0,-31-36 0,0-1 0,1 0 0,1-1 0,23 15 0,75 39 0,-65-39 0,76 53 0,-23-12 0,-64-50 0,0 0 0,1-3 0,52 15 0,-16-6 0,286 80 0,10-29 0,-313-65 0,-12-3 0,1-3 0,1-1 0,-1-3 0,0-2 0,0-1 0,77-15 0,-39 5 0,-54 9 0,-1-2 0,0-1 0,32-10 0,161-74 0,-165 68 0,69-36 0,-98 43 0,-2-2 0,0-1 0,-1-1 0,29-27 0,-25 18 0,47-48 0,-70 68 0,0-1 0,-1 0 0,0-1 0,-1 0 0,0 0 0,5-12 0,19-70 0,-13 38 0,6-28 0,-4 0 0,7-87 0,-22 152 0,9-85 0,-4 0 0,-7-137 0,-2 224 0,0 1 0,-1 0 0,-1 0 0,0 0 0,-10-27 0,9 33 0,0 0 0,0 0 0,-1 1 0,0 0 0,0 0 0,-1 0 0,0 1 0,0-1 0,0 1 0,-1 1 0,-7-6 0,-260-190 0,252 183 0,1-1 0,1 0 0,1-2 0,-17-22 0,-6-8 0,15 20-1365,1 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7:02:28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7:03:29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4635 286 24575,'-129'1'0,"-242"-5"0,2-29 0,298 22 0,-217-24 0,166 31 0,-153-11 0,253 13 0,-505-76 0,488 67 0,-39-16 0,45 15 0,-1 1 0,-40-8 0,-3 7 0,-110-1 0,-83 14 0,163 1 0,85-2 0,6 0 0,1 0 0,0 1 0,-1 1 0,-29 7 0,-228 53 0,142-35 0,95-19 0,1 1 0,1 2 0,-1 1 0,2 2 0,0 1 0,0 1 0,2 2 0,-41 30 0,-45 33 0,74-54 0,-66 55 0,104-78 0,-42 36 0,1 3 0,3 1 0,-50 66 0,45-48 0,-20 32 0,60-81 0,1 1 0,0-1 0,1 1 0,1 0 0,-7 28 0,3 4 0,2 0 0,3 0 0,1 1 0,6 78 0,1-97 0,1 0 0,1-1 0,1 1 0,1-1 0,2-1 0,25 51 0,-18-46 0,2-1 0,1-2 0,1 0 0,1 0 0,33 29 0,-38-42 0,0-1 0,1-1 0,1 0 0,0-2 0,36 17 0,108 32 0,-150-56 0,34 9 0,0-3 0,1-2 0,51 2 0,-41-4 0,248 7 0,-3-25 0,-143 4 0,144-26 0,-116 9 0,50 7 0,62 2 0,-48 4 0,-134 3 0,558-27 0,-300 53 0,117 52 0,-316-46 0,119 21 0,99 19 0,4-28 0,-208-20 0,510 3 0,-539-18 0,-78-3 0,0-3 0,-1-4 0,128-33 0,-179 35 0,69-16 0,111-43 0,-173 51 0,-9 3 0,1 2 0,65-16 0,265-64 0,-304 75 0,221-72 0,-106 32 0,63-23 0,-206 67 0,-1-1 0,48-31 0,50-44 0,-52 33 0,-5 6 0,-9 5 0,72-39 0,-105 68 0,0 1 0,1-1 0,-2-1 0,35-30 0,-53 40 0,-1-1 0,0-1 0,0 1 0,-1-1 0,0 0 0,-1-1 0,1 1 0,-2-1 0,1 0 0,-1 0 0,-1-1 0,1 1 0,-2-1 0,4-19 0,-5 17 0,-1 0 0,0 0 0,-1 0 0,0 1 0,-1-1 0,-1 0 0,1 1 0,-2-1 0,1 1 0,-2 0 0,0 0 0,0 1 0,0-1 0,-2 1 0,-11-15 0,-11-11 0,-1 2 0,-59-51 0,78 75 0,-11-8 0,-1 0 0,-1 1 0,0 2 0,-1 0 0,-1 2 0,-1 1 0,-28-10 0,-199-46 0,185 52 0,14 4 0,-98-9 0,121 19 0,0 2 0,-1 1 0,1 2 0,-50 10 0,-403 108 0,428-104 0,-113 26 0,136-35 0,1 1 0,-53 24 0,53-20 0,0-1 0,-49 11 0,17-14 0,0-3 0,-81-2 0,-64 4 0,-275 9 0,382-18 0,81 1 0,0-2 0,0-1 0,0-1 0,-31-9 0,-82-36 0,87 31 0,46 17 0,-157-54 0,130 47 0,0 1 0,0 2 0,-51-3 0,22 6 0,-1-4 0,2-1 0,-98-27 0,72 14 0,0 3 0,-100-7 0,126 18 0,-49-5 0,-197 5 0,77 22-1365,172-12-5461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7:14:40.4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2012 230 24575,'-221'-46'0,"101"23"0,46 8 0,-213-51 0,254 59 0,-1 1 0,0 1 0,0 2 0,-1 2 0,-42 3 0,-78-4 0,136-1 0,0-1 0,0-1 0,-24-9 0,25 7 0,-1 1 0,0 1 0,-29-3 0,-25 3 0,-122 9 0,54 17 0,110-16 0,23-3 0,0-1 0,-1 2 0,1-1 0,0 1 0,1 0 0,-1 1 0,0 0 0,1 0 0,0 0 0,0 1 0,0 0 0,1 1 0,-1-1 0,1 1 0,0 1 0,1-1 0,-9 14 0,-8 16 0,2 1 0,1 1 0,2 1 0,1 1 0,-12 52 0,26-78 0,0 0 0,1 0 0,0 0 0,2 0 0,-1 0 0,2 0 0,0 0 0,0 0 0,1-1 0,9 23 0,-2-9 0,2 0 0,1-1 0,1 0 0,18 24 0,-25-39 0,2 0 0,0 0 0,0-1 0,1 0 0,0 0 0,15 10 0,-17-14 0,0-2 0,0 1 0,0-1 0,1 0 0,0-1 0,0 0 0,0 0 0,0-1 0,0 0 0,11 0 0,12 1 0,-1 1 0,59 15 0,-44-4 0,1-3 0,1-2 0,0-2 0,1-2 0,0-2 0,-1-2 0,72-7 0,-62-5 0,84-26 0,-105 25 0,-1-1 0,50-23 0,25-9 0,-21 20 0,-42 12 0,54-21 0,68-43 0,-145 62 0,-2 0 0,1-1 0,-2-1 0,35-33 0,-46 36 0,-1-1 0,0 0 0,-2 0 0,1-1 0,-2 0 0,9-25 0,-10 27 0,2-7-273,-1-1 0,-1 0 0,0 0 0,4-36 0,-8 25-6553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7:14:46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2682 1440 24575,'-15'0'0,"1"0"0,-27-4 0,35 2 0,0 0 0,0 0 0,0 0 0,0-1 0,0 1 0,0-2 0,0 1 0,-9-8 0,0-2 0,0-1 0,1 0 0,-21-27 0,-32-57 0,2 0 0,-218-313 0,201 290 0,-161-231 0,222 322 0,5 5 0,-30-31 0,39 48 0,0 1 0,-1 0 0,0 1 0,0-1 0,-1 2 0,1-1 0,-2 1 0,-9-4 0,-19-5 0,0 1 0,-2 2 0,1 2 0,-42-4 0,4 6 0,-92 3 0,80 4 0,-90 3 0,137 0 0,1 1 0,-53 14 0,77-13 0,0 1 0,0 1 0,1 0 0,0 1 0,-23 16 0,-69 56 0,99-72 0,-20 14 0,2 2 0,1 1 0,0 1 0,2 1 0,1 1 0,2 1 0,0 1 0,-20 42 0,-43 122 0,70-154 0,2 1 0,1 0 0,-5 43 0,7-25 0,4-37 0,2 0 0,0 1 0,1 42 0,3-60 0,0 0 0,0-1 0,1 1 0,-1 0 0,1-1 0,0 1 0,1-1 0,-1 1 0,1-1 0,-1 0 0,1 0 0,1 0 0,-1-1 0,0 1 0,1-1 0,0 0 0,0 0 0,8 5 0,8 4 0,0-1 0,39 15 0,-48-22 0,30 14 0,0-3 0,2-1 0,0-2 0,0-2 0,56 5 0,306-9 0,-228-8 0,507 2 0,-661 1 0,0 1 0,37 9 0,-33-5 0,37 2 0,-7-6 0,-29-2 0,-1 1 0,47 8 0,-39-2 0,63 1 0,-42-4 0,-43-2 27,0 1-1,0 0 1,0 1 0,17 7-1,28 8-1524,-22-12-5328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7:14:55.2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7566 1047 24575,'-312'-103'0,"225"77"0,-2 4 0,0 4 0,-145-12 0,-198 25 0,-188-15 0,403-13 0,134 19 0,11 6 0,-1 3 0,-96 7 0,96 0 0,0-2 0,-90-13 0,152 11 0,-112-18 0,-131-3 0,229 22 0,-1 0 0,1-2 0,-1-1 0,1-1 0,0-1 0,-29-11 0,36 10 0,-1 2 0,0 0 0,-33-2 0,33 4 0,-1 0 0,1-1 0,-32-10 0,-28-21 0,48 20 0,0 2 0,-1 1 0,0 1 0,0 2 0,-40-6 0,-152-25 0,66 14 0,109 20 0,1-2 0,1-2 0,-61-20 0,8-6 0,-75-31 0,146 57 0,0 1 0,-1 1 0,-42-5 0,6 1 0,-27-12 0,-140-57 0,149 48 0,-1 4 0,-99-20 0,124 39 0,-96-2 0,-63 13 0,108 0 0,82 0 0,-1 0 0,1 2 0,0 2 0,0 0 0,0 2 0,1 1 0,0 1 0,0 2 0,1 1 0,0 0 0,-41 29 0,37-21 0,-274 194 0,206-143 0,-15 11 0,102-70 0,0 0 0,1 0 0,1 1 0,0 1 0,1-1 0,-14 27 0,-36 97 0,44-98 0,-19 45 0,-53 141 0,72-177 0,2 0 0,-13 91 0,-8 372 0,34-340 0,13 337 0,-7-418 0,8 84 0,-10-142 0,2 0 0,1 0 0,13 37 0,-3-34 0,0-1 0,2-1 0,2 0 0,37 46 0,-56-78 0,158 182 0,-69-85 0,16 23 0,482 532 0,-500-565 0,190 145 0,124 34 0,-379-253 0,92 52 0,-93-55 0,-1-1 0,1-1 0,34 9 0,64 4-10,182 11 0,-201-25-78,394 27-384,-291-22 400,305 44 72,-272-26 0,278 26 326,3-32 0,-187-27-326,487 13 0,-205-4 0,590-27 0,-859 22 0,33 12 0,-63 0 0,351-11-422,200 5-208,-126 6 630,-425-10 0,261 27-162,-224-8 84,-293-23 483,83-9-1,-19-1 37,126 8-691,0 11-1,272 45 0,-205-15 248,425-1-1,-438-41 181,484 12 447,-314-11-624,-226-7 0,356 26 0,-125-5 0,-459-12 0,23-3 0,0-1 0,0-3 0,45-13 0,19-3 0,207-7 0,-288 29 0,-4-1 0,-1-1 0,1-1 0,-1 0 0,0-2 0,-1-1 0,1 0 0,28-16 0,125-84 0,-39 21 0,-108 72 0,5-3 0,40-28 0,-63 38 0,0 1 0,0-1 0,0 0 0,-1-1 0,-1 0 0,1 0 0,-1 0 0,0-1 0,5-11 0,-9 16 0,6-15 0,1 1 0,1 0 0,0 0 0,26-31 0,-10 22 0,-2-2 0,0 0 0,-2-2 0,29-53 0,-37 54 0,78-140 0,-72 134 0,-1 0 0,-1-2 0,-3 0 0,0-1 0,14-70 0,21-207 0,-45 273 0,7-101 0,-7-162 0,-7 267 0,-1 0 0,-2 0 0,-16-59 0,-44-109 0,36 123 0,-24-114 0,27 25 0,17 101 0,-3 0 0,-32-109 0,-25-39 0,29 108 0,12 37 0,18 44 0,-2 0 0,-29-50 0,33 68 0,0 0 0,-2 0 0,0 0 0,0 1 0,-1 1 0,-1 0 0,-21-17 0,9 12 0,-1 0 0,-1 1 0,0 2 0,0 1 0,-2 1 0,1 1 0,-2 1 0,-48-8 0,-146-26 0,-84-12 0,-454-24 0,223 54 0,118 6 0,-275 9 0,618 10 0,-351-24 0,260 9 0,-196 9 0,344 7 0,-480 11 0,-676-36 0,467-4-522,7-37 0,-376 13 522,491 22-283,235 8 152,159 10 355,-100-4 547,201 15-540,-106 12 1,-122 26-232,-199-26 0,323-13 0,-321 2-1365,466 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07:14:57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427 1 24575,'-5'0'0,"-6"0"0,-12 5 0,-24 6 0,-11 1 0,1-1 0,5-3 0,7-2 0,5-3 0,6-1 0,3-2 0,7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5:51:22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285 283 24575,'6'0'0,"-1"-1"0,1 0 0,-1 0 0,0-1 0,0 0 0,0 0 0,0 0 0,6-3 0,15-7 0,278-112 0,-240 95 0,-37 19 0,1 0 0,0 2 0,0 1 0,1 2 0,-1 0 0,1 2 0,35 1 0,192-23 0,44-1 0,191 27 0,-467-1 0,0 0 0,0 2 0,0 1 0,-1 1 0,1 0 0,-1 2 0,0 1 0,42 19 0,-45-16 0,1 0 0,0-1 0,0-2 0,1 0 0,0-1 0,0-1 0,0-1 0,0-1 0,35 0 0,138 9 0,-36 0 0,43 3 0,31 0 0,-171-14 0,291 14 0,107-3 0,-300-13 0,-66 0 0,95 2 0,-142 1 0,92 18 0,43 11 0,213 9 0,-271-30 0,-19-3 0,118 14 0,196 65 0,-397-79 0,-1 0 0,0 2 0,0 0 0,-1 2 0,0 0 0,-1 1 0,29 24 0,-18-10 0,0 1 0,-2 2 0,34 46 0,-53-64 0,-1 0 0,-1 1 0,0 0 0,0 1 0,-1-1 0,-1 1 0,0 0 0,-1 1 0,0-1 0,2 23 0,-2-13 0,-2-16 0,-1 0 0,0 0 0,0 0 0,0 0 0,-1 0 0,0 0 0,0 0 0,-1 0 0,0 0 0,0 0 0,-1 0 0,-4 12 0,1-9 0,-1-1 0,0 1 0,-1-1 0,0-1 0,0 1 0,-1-1 0,0-1 0,-1 1 0,1-1 0,-1-1 0,-1 0 0,-18 10 0,-14 4 0,-76 25 0,81-31 0,-295 108 0,236-83 0,-125 69 0,-6 5 0,169-87 0,-1-4 0,-1-1 0,-1-4 0,-115 19 0,-859 95 0,959-123 0,-1-2 0,0-4 0,0-4 0,-82-12 0,-166-35 0,172 28 0,-284-3 0,-552 25 0,924-3 0,-112-17 0,-59-31 0,174 32 0,0-2 0,-86-41 0,70 25 0,-1 1 0,1-4 0,-75-50 0,-70-46 0,106 67 0,99 57 0,1 0 0,0-2 0,1 0 0,0 0 0,1-2 0,-18-21 0,24 24 0,0 0 0,1-1 0,1 1 0,0-1 0,1-1 0,1 1 0,0-1 0,0 0 0,-4-28 0,7 26 0,1-1 0,0 0 0,1 1 0,1-1 0,1 0 0,0 1 0,1-1 0,1 1 0,0 0 0,2 0 0,-1 1 0,2-1 0,16-27 0,39-59 120,-54 90-368,2-1 1,0 1-1,0 1 1,1 0-1,19-14 1,-2 7-6579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11:48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4067 88 24575,'-596'0'0,"438"-12"0,36 0 0,-223 8 0,263 5 0,40-3 0,0-2 0,-65-15 0,2 1 0,-54 5 0,-219 9 0,229 6 0,-666-2 0,726 3 0,-1 4 0,-127 25 0,97-5 0,-143 51 0,236-68 0,10-5 0,-1 1 0,1 0 0,0 2 0,1 0 0,-29 20 0,42-27 0,1 1 0,-1 0 0,1 0 0,0 1 0,0-1 0,0 0 0,0 1 0,0-1 0,1 1 0,-1 0 0,1-1 0,0 1 0,-1 0 0,1 0 0,0 0 0,1 0 0,-1 0 0,0 4 0,1-3 0,0 0 0,1 0 0,0 0 0,-1-1 0,1 1 0,0 0 0,1 0 0,-1-1 0,1 1 0,0-1 0,-1 1 0,5 4 0,2 3 0,1-2 0,0 1 0,0-1 0,1-1 0,0 1 0,0-2 0,19 11 0,34 23 0,-47-29 0,0-1 0,1-1 0,0-1 0,27 11 0,-16-12 0,0 0 0,0-2 0,0-2 0,38 2 0,116-6 0,-85-2 0,-66 2 0,39-1 0,109 13 0,-64-1 0,175-4 0,-259-7 0,4 2 0,1 1 0,-1 2 0,38 11 0,16 2 0,-8 0 0,-56-11 0,0-1 0,44 4 0,-53-8 0,-1 0 0,1 1 0,-1 1 0,20 8 0,34 8 0,17-4 0,0-3 0,96 0 0,-117-11 0,-3-1 0,75-7 0,-120 3 0,0-1 0,0-1 0,0-1 0,-1 0 0,18-10 0,-11 6 0,32-11 0,121-36 0,-1 25 0,-124 25 0,0-2 0,68-21 0,60-40 0,-164 63 0,1 2 0,21-6 0,-26 9 0,0-1 0,-1 0 0,0-1 0,1 0 0,-1 0 0,-1-1 0,1-1 0,13-9 0,10-17 0,-1-1 0,31-43 0,-50 61 0,-6 5-151,0 0-1,-1-1 0,0 0 0,-1 0 1,0-1-1,-1 1 0,0-1 1,4-21-1,0-7-6674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12:19.1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904 102 24575,'-513'43'0,"440"-34"0,47-7 0,0 3 0,1 0 0,-44 14 0,61-16 0,0 1 0,1-1 0,0 1 0,-1 0 0,1 1 0,1 0 0,-1 0 0,1 0 0,-1 1 0,2 0 0,-1 0 0,1 0 0,0 1 0,0 0 0,-7 13 0,9-13 0,-37 86 0,35-78 0,1-1 0,1 0 0,0 1 0,-2 27 0,9 197 0,0-194 0,3 0 0,1 0 0,17 52 0,-1-4 0,2 6 0,-21-89 0,-1-1 0,2 0 0,-1 0 0,1 0 0,0-1 0,1 0 0,0 0 0,0 0 0,10 7 0,-9-10 0,0 0 0,0-1 0,0 0 0,0 0 0,1-1 0,12 3 0,7 4 0,-4-2 0,-1-1 0,1-2 0,39 6 0,74-3 0,-83-6 0,79 10 0,34 1 0,-153-13 0,73 1 0,121 15 0,-174-11 0,0-2 0,0-1 0,65-4 0,-80 0 0,0-1 0,0-1 0,0-1 0,0 0 0,-1-2 0,0 0 0,-1-1 0,24-14 0,-31 17 0,-1-1 0,0 0 0,0 0 0,0-1 0,-1-1 0,0 1 0,0-1 0,-1 0 0,0-1 0,-1 0 0,10-17 0,-6 7 0,-3 6 0,0-1 0,0 0 0,-2-1 0,0 1 0,0-1 0,3-24 0,-5 18 0,0 0 0,2 1 0,0 0 0,1 0 0,1 0 0,13-26 0,-11 24 0,-2 0 0,0 0 0,-1-1 0,-2 0 0,0 0 0,-1-1 0,-2 1 0,0 0 0,-1-1 0,-5-29 0,3 44 0,0-1 0,-1 1 0,0 0 0,0 1 0,-1-1 0,0 1 0,0-1 0,-1 1 0,0 1 0,-1-1 0,1 1 0,-2-1 0,-12-10 0,-55-51 0,48 50 0,-40-22 0,-14-8 0,65 40 0,-1-1 0,-20-7 0,-24-15 0,-142-82 0,131 77 0,-61-35 0,129 70 10,-1 0 0,0 1 0,0-1 0,0 1 0,0 0 0,0 0 0,0 1 0,0-1 0,0 1 0,0 0 0,-5 0 0,7 0-93,-1 1 1,0 0-1,1 0 1,-1-1-1,1 2 1,-1-1-1,1 0 1,-1 0-1,1 1 1,0-1-1,-1 1 1,1 0-1,0 0 1,0 0-1,0 0 1,1 0-1,-4 4 1,-4 9-6744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09:44.0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1883 200 24575,'-400'16'0,"155"-7"0,74-6 0,123 2 0,0 1 0,-92 25 0,-85 46 0,200-67 0,0 2 0,1 1 0,1 1 0,-31 24 0,13-5 0,-46 50 0,-23 48 0,95-115 0,2-4 0,0 1 0,1 0 0,1 1 0,1 0 0,0 1 0,-9 17 0,3 0 0,-27 41 0,4-8 0,36-61 0,1-1 0,1 1 0,-1 0 0,0 0 0,1 0 0,0 1 0,0-1 0,0 0 0,1 0 0,-1 1 0,1-1 0,0 0 0,0 1 0,0-1 0,1 0 0,1 5 0,-1-4 0,1 1 0,1-1 0,-1 0 0,1 0 0,0 0 0,0 0 0,0 0 0,1-1 0,0 1 0,6 5 0,9 6 0,1-2 0,0 0 0,1-1 0,34 15 0,-41-21 0,3 2 0,99 45 0,-98-47 0,0 0 0,1-2 0,0 0 0,30 3 0,47 2 0,110 7 0,-136-16 0,180-4 0,-145-9 0,32-2 0,-59 14 0,-45 0 0,-1 0 0,1-2 0,40-8 0,-32 2 0,-1 3 0,2 1 0,64 2 0,125 20 0,-95-5 0,155 15 0,-72-2 0,-85 1 0,-90-17 0,-1-1 0,59 3 0,171 16 0,37 1 0,191-30 0,-473 1 0,-1-2 0,0 0 0,0-2 0,0 0 0,0-2 0,47-17 0,142-55 0,40-34 0,-231 99 0,73-45 0,-87 51 0,0-2 0,-1 0 0,0 0 0,-1 0 0,0-2 0,12-15 0,-4-4 0,0 0 0,-3 0 0,0-1 0,-2-1 0,-2 0 0,0-1 0,-3 0 0,0 0 0,-2-1 0,-2 0 0,-1 0 0,-4-54 0,0 68 0,-1 1 0,-1-1 0,-1 1 0,-9-26 0,-37-71 0,44 102 0,1 2 0,0 0 0,-1 0 0,-1 1 0,0 0 0,0 1 0,-1 0 0,0 0 0,-1 0 0,0 1 0,-1 1 0,-11-8 0,6 7 0,-1 0 0,0 1 0,0 1 0,0 0 0,-1 1 0,0 1 0,-27-4 0,-112-29 0,116 25 0,0 2 0,-1 2 0,-52-4 0,71 13 0,1 1 0,-1 1 0,-34 9 0,-27 2 0,-299-8 0,219-7 0,112 0 0,-66-12 0,40 3 0,-13-1 0,-72-7 0,14 6 0,-24-2 0,134 13 0,-53-9 0,-24-3 0,-217 12 0,175 4 0,142-2 0,0 1 0,0 1 0,0 0 0,0 2 0,0 0 0,0 0 0,1 1 0,0 1 0,-16 9 0,20-8 0,0 0 0,0 1 0,1 1 0,0 0 0,0 0 0,1 1 0,1 0 0,-1 0 0,-6 13 0,10-14-227,1 0-1,0 0 1,0 0-1,1 0 1,-3 15-1,4-12-6598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13:14.4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4375 301 24575,'-3'-2'0,"0"0"0,-1 0 0,1 0 0,0 0 0,-1 0 0,1 0 0,-1 1 0,0 0 0,-4-1 0,-3-2 0,-48-15 0,-110-21 0,-66 6 0,154 23 0,-51 0 0,-156 6 0,260 5 0,-4-2 0,-56-9 0,-6 0 0,-231 7 0,217 5 0,65-4 0,1-1 0,-64-15 0,-4 0 0,-137 7 0,121 9 0,-115-23 0,-6 0 0,246 26 0,-261-14 0,219 11 0,0 1 0,0 2 0,0 2 0,0 2 0,0 2 0,0 2 0,-57 18 0,52-11 0,1 3 0,0 2 0,2 2 0,1 2 0,-67 47 0,95-58 0,-93 74 0,88-68 0,1 0 0,1 1 0,-19 28 0,11-7 0,2 1 0,-38 87 0,-22 99 0,59-152 0,9-21 0,2 1 0,3 0 0,2 1 0,2 0 0,1 76 0,7-119 0,1 0 0,0 0 0,0 0 0,2-1 0,0 1 0,0-1 0,1 1 0,1-1 0,0 0 0,1-1 0,0 1 0,1-1 0,1 0 0,-1-1 0,2 0 0,15 16 0,-9-13 0,2 0 0,-1-1 0,2-1 0,-1 0 0,2-2 0,-1 0 0,32 12 0,-17-12 0,44 10 0,-4-2 0,107 37 0,216 53 0,-348-99 0,-3 1 0,82 5 0,-58-13 0,-1 3 0,0 3 0,-1 3 0,115 34 0,-110-22 0,2-4 0,93 13 0,-141-28 0,137 19 0,180 3 0,-279-23 0,0 3 0,-1 3 0,78 21 0,126 12 0,-134-25 0,45 11 0,115 16 0,4-23 0,458-25 0,-721 3 0,-1-2 0,1-1 0,51-13 0,98-39 0,-98 28 0,197-74 0,-241 81 0,63-44 0,-55 33 0,111-74 0,136-79 0,-198 134 0,-89 45 0,-1 1 0,-1-1 0,1-1 0,-1 1 0,0-2 0,-1 1 0,1 0 0,7-14 0,13-13 0,-11 16 0,0-1 0,0-1 0,-2-1 0,-1 0 0,0 0 0,-2-1 0,0-1 0,-2 0 0,8-29 0,-12 22 0,-1-1 0,-2 0 0,-1 1 0,-5-48 0,1 1 0,4 12 0,-2-46 0,0 94 0,-1 0 0,-1 0 0,0 0 0,-8-21 0,9 31 0,-1 1 0,-1 0 0,1 0 0,-1 0 0,0 1 0,0-1 0,-1 1 0,0 0 0,0 0 0,0 1 0,-9-6 0,-9-6 0,-38-19 0,26 17 0,6 3 0,-1 2 0,-55-16 0,40 14 0,25 10 0,-1 0 0,1 2 0,-1 0 0,-31 0 0,32 3 0,1-1 0,-1-1 0,1 0 0,0-2 0,-28-8 0,3-7 0,26 11 0,-1 0 0,0 2 0,0 0 0,-26-4 0,-40 1 0,55 7 0,0-1 0,1-1 0,0-1 0,-29-10 0,24 2 0,-1 3 0,0 1 0,0 1 0,-1 2 0,0 2 0,-52 0 0,40 5 0,0-2 0,-1-2 0,1-2 0,-50-12 0,64 9 0,0 0 0,1-1 0,0-2 0,-38-17 0,52 19-273,0 2 0,-1 0 0,1 1 0,-26-5 0,11 5-6553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2:09:22.8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1328 480 24575,'62'-2'0,"116"-19"0,57-29 0,-227 49 0,28-10 0,-1-1 0,0-2 0,46-25 0,21-9 0,34-5 0,195-47 0,-122 62 0,21-6 0,-189 36 0,0 2 0,1 2 0,45 1 0,6-1 0,-13-2 0,186-10 0,-214 16 0,1 2 0,-1 3 0,52 10 0,-19 3 0,13 1 0,104 36 0,-136-32 0,109 33 0,-138-47 0,0 2 0,58 27 0,-29-11 0,1-2 0,137 30 0,148 5 0,306 78 0,-335-70 0,-235-51 0,-18-4 0,102 24 0,185 64 0,-242-77 0,10 3 0,43 20 0,290 71 0,-149-65 0,-219-44 0,136-2 0,-182-9 0,222 1 0,-228 5 0,-1 1 0,0 2 0,0 2 0,-1 1 0,64 26 0,161 97 0,-230-116 0,11 9 0,73 58 0,-14-8 0,-78-61 0,-1 1 0,0 1 0,-1 1 0,0 0 0,30 37 0,8 15 0,3-2 0,117 97 0,-154-146 0,1-1 0,1-1 0,1-2 0,40 18 0,-17-9 0,419 197 0,-354-159 0,39 17 0,-138-70 0,0 0 0,0 1 0,0 0 0,24 22 0,53 57 0,-56-51 0,-27-26 0,0 0 0,-1 1 0,0 1 0,-1-1 0,0 2 0,11 26 0,28 95 0,-39-106 0,86 253 0,-87-252 0,-1 1 0,-1 0 0,-2 1 0,0 57 0,-3-59 0,8 53 0,-5-58 0,-1 0 0,-1 1 0,-2-1 0,-3 38 0,2-57 0,0 0 0,-1-1 0,0 1 0,0-1 0,0 1 0,-1-1 0,1 0 0,-2 0 0,1 0 0,-1 0 0,0-1 0,0 1 0,0-1 0,-1 0 0,0 0 0,0-1 0,0 1 0,0-1 0,-1 0 0,0-1 0,0 1 0,-6 2 0,1-2 0,1-1 0,-1 0 0,1-1 0,-1 0 0,0 0 0,0-1 0,-13-1 0,-38 5 0,9 5 0,1 2 0,-98 36 0,-101 60 0,139-54 0,-57 25 0,-94 29 0,231-94 0,19-8 0,0-1 0,0 0 0,0-1 0,-27 5 0,-282 43 0,-39 7 0,-37 22 0,49-6 0,229-63 0,-184-3 0,77-6 0,-604 19 0,773-22 0,-361-12 0,295 3 0,-220-22 0,10-4 0,-132-20 0,398 42 0,-328-50 0,139 31 0,-258-68 0,212 20 0,51 12 0,-296-65 0,466 113 0,-191-35 0,-113 25 0,-421 31 0,762 2 0,-62 9 0,-36 3 0,107-15 0,0-2 0,0-1 0,1-2 0,-1-1 0,1-2 0,0-1 0,1-2 0,0-1 0,-40-22 0,8 1 0,-108-37 0,-237-84 0,393 144 0,1 0 0,-28-22 0,26 18 0,-28-16 0,37 24 0,0-1 0,1 0 0,-1-1 0,1 0 0,1 0 0,0-1 0,0 0 0,0 0 0,1-1 0,1 0 0,-1 0 0,2-1 0,-1 0 0,2 0 0,-6-17 0,-2-16 0,1-1 0,-7-78 0,15 97 0,-12-115 0,6 0 0,10-148 0,1 264 0,1 0 0,1 1 0,1-1 0,1 1 0,2 0 0,13-32 0,24-74 0,2-4 0,-34 104 0,10-24 0,23-78 0,-41 116 0,66-223 0,-50 179 0,2 2 0,32-57 0,78-99 0,-108 179 0,3 1 0,0 2 0,61-52 0,-73 71 0,124-94 0,-122 95 0,0 2 0,1 0 0,0 1 0,1 0 0,0 2 0,26-6 0,252-61-1365,-257 62-5461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F181-5430-09CD-FCA6-79CE19C31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0E1B2-C946-9572-AAC1-E5EC87F8F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C0B5B-4ED0-0820-5647-8D49AFF80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4CAF1-79EE-2EC2-4554-7D78EC8E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0A440-4195-9883-2D83-B04E8872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63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ED1B-6DFE-733A-9316-283A731A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1D435-A2E0-5CDE-16CA-82A03420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25A8-860B-7B68-0B6A-1AEEE1A3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D443-65A3-ED6E-9887-91D929D0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9E69-E74D-0042-199F-39C38786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86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976907-C9A1-53B5-092C-DD6BD7EB9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B6685-3148-A969-23E4-C791290B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35B19-0B95-2355-8C70-6B77C24D2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C7258-702D-AEA2-21BD-D24C5DAF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1B185-7E83-0746-8159-465E0FC7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122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E21F-141E-B943-F197-8F76EACD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548C6-C9C6-65A9-ED1E-C47801034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B9742-EAA3-45DB-A643-CFDA8E07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0A578-0EA3-3D9A-2378-61634549E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107A4-4DDC-A7F4-CE2D-216861E8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7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E8F2-0E67-9BB2-981A-C45046B0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E3114-0508-786E-A349-DB6FAE89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211D-F179-22DC-DCA8-661C2850E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2FA1-74B8-03FE-4C8C-3B22141B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0ECCB-B8A5-839D-CB4C-17C7B97B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07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6D65-AE2A-B3D8-3D09-E4CD5987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709-1E2E-24D0-6BC8-B5F017B5A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D74FD-2DEA-35DB-08DC-963CB9F26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E497-3F6D-AFCD-3F5D-B7A3A4B0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0F7CA-40A7-2254-6588-A243C550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C4BC8-B2A2-10E1-7DC1-10A6331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92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CDA2-55D0-B8E9-1440-6191B902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30B31-E2DA-F23D-F708-9F326CCD0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AFCCD-115C-3A41-219A-C45F5D764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FA164-EFB1-C95F-3A5A-72300960E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589B5-AB7D-86E8-57E4-99A5EB0F9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8FDBDF-2F36-2CBD-A33F-65B1248E3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2835E6-A374-1492-711D-A3CFC8BD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1F1DE-B389-09BA-F219-E8C73A3E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79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C31D-8A23-C52F-6034-F0F95A49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863E8-5E8F-5808-DF66-935F45AD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8935B-1C4A-89D4-04A4-566090B7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E7D26-784B-AD17-E5D2-C7E37DDE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99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DC64B-9BB5-E7D0-8D72-B324370D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50640-D00C-86FC-078D-E82BE442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BAC95-2A4B-CD80-3DFE-8BE19C5B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53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755E-7B16-719C-7FC8-3E29DAF61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4D14-75E4-B539-4838-C27924ED4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6E360-2287-0502-DDA6-AAC61D78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6C24A-8A64-6799-340B-65B9E536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B3C3-C343-46B8-5AB7-0106E22B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DEDAA-5F1B-F51E-55AB-33156C28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4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7064-97BA-CBDF-C48A-F52C12E3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B262A-F338-B815-E292-FAB5DEC10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53CCD-D3F6-09F8-E40E-474D77C8F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84B-5E10-A388-5568-9DD50613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D4DC-D9D8-CBDD-B2AF-F2C21F6AB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52099-631F-DF22-E24C-DFFB7146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2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286EC-6D4C-0674-725D-DB433B3D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C7E9C-F63C-35CD-6C4B-7310E868B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56D80-9836-21EF-4342-33D120E85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70570-43CE-4CF4-A304-4FA388CD1509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73FD-BEE1-F174-597C-3436B6D34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BB74B-2E52-994E-BA5F-9AA5FAB2D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82777-E288-430F-831C-03CD454930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01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doit.wordpress.com/category/gift-tags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1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15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17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19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21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customXml" Target="../ink/ink23.xml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24.xml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customXml" Target="../ink/ink26.xml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32.xml"/><Relationship Id="rId4" Type="http://schemas.openxmlformats.org/officeDocument/2006/relationships/image" Target="../media/image8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customXml" Target="../ink/ink37.xml"/><Relationship Id="rId4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customXml" Target="../ink/ink39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41.xml"/><Relationship Id="rId4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customXml" Target="../ink/ink43.xml"/><Relationship Id="rId10" Type="http://schemas.openxmlformats.org/officeDocument/2006/relationships/image" Target="../media/image105.png"/><Relationship Id="rId4" Type="http://schemas.openxmlformats.org/officeDocument/2006/relationships/image" Target="../media/image102.png"/><Relationship Id="rId9" Type="http://schemas.openxmlformats.org/officeDocument/2006/relationships/customXml" Target="../ink/ink4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21CF-9CCF-8B00-851D-AF3211785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&amp; GitHub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B2514-5F21-855D-7627-398BE637A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By Tejal Pathak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89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E47E-55F2-B2A5-ED22-EE577156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Git on Windows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64DC-2063-F217-90E7-8907BCED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this URL - </a:t>
            </a:r>
            <a:r>
              <a:rPr lang="en-US" dirty="0">
                <a:hlinkClick r:id="rId2"/>
              </a:rPr>
              <a:t>https://git-scm.com/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3C01B-D815-BD09-F367-CE6C2495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81640"/>
            <a:ext cx="6598548" cy="34078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DEF25A-89C8-DB88-ADAC-213A130ACA07}"/>
                  </a:ext>
                </a:extLst>
              </p14:cNvPr>
              <p14:cNvContentPartPr/>
              <p14:nvPr/>
            </p14:nvContentPartPr>
            <p14:xfrm>
              <a:off x="993720" y="4764200"/>
              <a:ext cx="2014200" cy="85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DEF25A-89C8-DB88-ADAC-213A130ACA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600" y="4758080"/>
                <a:ext cx="202644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3973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C147EE-B885-4B5A-E616-CF8DCE74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168" y="263524"/>
            <a:ext cx="7805511" cy="6465819"/>
          </a:xfrm>
        </p:spPr>
      </p:pic>
    </p:spTree>
    <p:extLst>
      <p:ext uri="{BB962C8B-B14F-4D97-AF65-F5344CB8AC3E}">
        <p14:creationId xmlns:p14="http://schemas.microsoft.com/office/powerpoint/2010/main" val="13038882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B91D-F485-B08A-4CC6-5C81EBFC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635F6-2006-2AAA-7E63-234D543A1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Deletes the commit from the top and resets head to the given id.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EE963-20CD-1DD5-52A9-3E95D027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2010"/>
            <a:ext cx="10002646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03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A0D2-9935-E967-AEE6-2C332B7CF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960"/>
            <a:ext cx="10515600" cy="586200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git reset &lt;</a:t>
            </a:r>
            <a:r>
              <a:rPr lang="en-US" dirty="0" err="1">
                <a:solidFill>
                  <a:srgbClr val="FF0000"/>
                </a:solidFill>
              </a:rPr>
              <a:t>commit_id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 : By default it is soft, Deletes the commit but you can still get back the changes introduced in those deleted commits.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dirty="0">
                <a:solidFill>
                  <a:srgbClr val="FF0000"/>
                </a:solidFill>
              </a:rPr>
              <a:t>git reset &lt;</a:t>
            </a:r>
            <a:r>
              <a:rPr lang="en-IN" dirty="0" err="1">
                <a:solidFill>
                  <a:srgbClr val="FF0000"/>
                </a:solidFill>
              </a:rPr>
              <a:t>commit_id</a:t>
            </a:r>
            <a:r>
              <a:rPr lang="en-IN" dirty="0">
                <a:solidFill>
                  <a:srgbClr val="FF0000"/>
                </a:solidFill>
              </a:rPr>
              <a:t>&gt; -- hard </a:t>
            </a:r>
            <a:r>
              <a:rPr lang="en-IN" dirty="0"/>
              <a:t>: Deletes the commit and even the changes introduced in that commit.</a:t>
            </a:r>
          </a:p>
        </p:txBody>
      </p:sp>
    </p:spTree>
    <p:extLst>
      <p:ext uri="{BB962C8B-B14F-4D97-AF65-F5344CB8AC3E}">
        <p14:creationId xmlns:p14="http://schemas.microsoft.com/office/powerpoint/2010/main" val="25217704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7E352-99F4-1655-C41B-900CBB271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62728"/>
            <a:ext cx="10515600" cy="4338869"/>
          </a:xfrm>
        </p:spPr>
      </p:pic>
    </p:spTree>
    <p:extLst>
      <p:ext uri="{BB962C8B-B14F-4D97-AF65-F5344CB8AC3E}">
        <p14:creationId xmlns:p14="http://schemas.microsoft.com/office/powerpoint/2010/main" val="20529352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FEF5-7F1F-FDC8-5F15-399BBBF2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Reverting Commit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188-B9B2-1E53-0E48-59E9607A2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changes introduced by the commit can be reversed using revert command.</a:t>
            </a:r>
          </a:p>
          <a:p>
            <a:r>
              <a:rPr lang="en-US" dirty="0">
                <a:solidFill>
                  <a:srgbClr val="FF0000"/>
                </a:solidFill>
              </a:rPr>
              <a:t>git revert &lt;</a:t>
            </a:r>
            <a:r>
              <a:rPr lang="en-US" dirty="0" err="1">
                <a:solidFill>
                  <a:srgbClr val="FF0000"/>
                </a:solidFill>
              </a:rPr>
              <a:t>commit_id</a:t>
            </a:r>
            <a:r>
              <a:rPr lang="en-US" dirty="0">
                <a:solidFill>
                  <a:srgbClr val="FF0000"/>
                </a:solidFill>
              </a:rPr>
              <a:t>&gt; </a:t>
            </a:r>
            <a:r>
              <a:rPr lang="en-US" dirty="0"/>
              <a:t>: reverts the commit and again commits the result.</a:t>
            </a:r>
          </a:p>
          <a:p>
            <a:r>
              <a:rPr lang="en-US" dirty="0">
                <a:solidFill>
                  <a:srgbClr val="FF0000"/>
                </a:solidFill>
              </a:rPr>
              <a:t>git revert –n &lt;</a:t>
            </a:r>
            <a:r>
              <a:rPr lang="en-US" dirty="0" err="1">
                <a:solidFill>
                  <a:srgbClr val="FF0000"/>
                </a:solidFill>
              </a:rPr>
              <a:t>commit_id</a:t>
            </a:r>
            <a:r>
              <a:rPr lang="en-US" dirty="0">
                <a:solidFill>
                  <a:srgbClr val="FF0000"/>
                </a:solidFill>
              </a:rPr>
              <a:t>&gt; </a:t>
            </a:r>
            <a:r>
              <a:rPr lang="en-US" dirty="0"/>
              <a:t>: reverts the commit but do not again commit the result. You have to explicitly commit the files.</a:t>
            </a:r>
          </a:p>
          <a:p>
            <a:r>
              <a:rPr lang="en-US" dirty="0">
                <a:solidFill>
                  <a:srgbClr val="FF0000"/>
                </a:solidFill>
              </a:rPr>
              <a:t>git revert –abort </a:t>
            </a:r>
            <a:r>
              <a:rPr lang="en-US" dirty="0"/>
              <a:t>: Aborts the current revert operation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27871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9969-42FE-FCED-8B1B-52D9F554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Deleting commits from </a:t>
            </a:r>
            <a:r>
              <a:rPr lang="en-IN" dirty="0" err="1"/>
              <a:t>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B215E-5D02-0FA7-0656-9B15FB01A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80" y="1470025"/>
            <a:ext cx="10515600" cy="4351338"/>
          </a:xfrm>
        </p:spPr>
        <p:txBody>
          <a:bodyPr/>
          <a:lstStyle/>
          <a:p>
            <a:r>
              <a:rPr lang="en-IN" dirty="0"/>
              <a:t>Command: </a:t>
            </a:r>
            <a:r>
              <a:rPr lang="en-IN" dirty="0">
                <a:solidFill>
                  <a:srgbClr val="FF0000"/>
                </a:solidFill>
              </a:rPr>
              <a:t>git reset &lt;</a:t>
            </a:r>
            <a:r>
              <a:rPr lang="en-IN" dirty="0" err="1">
                <a:solidFill>
                  <a:srgbClr val="FF0000"/>
                </a:solidFill>
              </a:rPr>
              <a:t>commit_id</a:t>
            </a:r>
            <a:r>
              <a:rPr lang="en-IN" dirty="0">
                <a:solidFill>
                  <a:srgbClr val="FF0000"/>
                </a:solidFill>
              </a:rPr>
              <a:t>&gt;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B1E5A-261B-4D93-6B3C-B2332E63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981613"/>
            <a:ext cx="10998200" cy="45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276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5F0AE-B02A-7491-D0D6-DF7C944FA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88640" y="482759"/>
            <a:ext cx="6156960" cy="6156960"/>
          </a:xfrm>
        </p:spPr>
      </p:pic>
    </p:spTree>
    <p:extLst>
      <p:ext uri="{BB962C8B-B14F-4D97-AF65-F5344CB8AC3E}">
        <p14:creationId xmlns:p14="http://schemas.microsoft.com/office/powerpoint/2010/main" val="190300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833A1B-B523-185F-121C-87FE5448B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838" y="563880"/>
            <a:ext cx="11002324" cy="573023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74ADCA-3A65-6FEF-E93E-2F1093716747}"/>
                  </a:ext>
                </a:extLst>
              </p14:cNvPr>
              <p14:cNvContentPartPr/>
              <p14:nvPr/>
            </p14:nvContentPartPr>
            <p14:xfrm>
              <a:off x="5586240" y="2072480"/>
              <a:ext cx="1395720" cy="95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74ADCA-3A65-6FEF-E93E-2F10937167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0120" y="2066360"/>
                <a:ext cx="1407960" cy="9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656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9C19C-63CE-FF1B-2765-C133488C3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20" y="1602105"/>
            <a:ext cx="10515600" cy="4351338"/>
          </a:xfrm>
        </p:spPr>
        <p:txBody>
          <a:bodyPr/>
          <a:lstStyle/>
          <a:p>
            <a:r>
              <a:rPr lang="en-US" dirty="0"/>
              <a:t>Your git is installed – to check if it’s installed open command prompt and check: </a:t>
            </a:r>
            <a:r>
              <a:rPr lang="en-US" dirty="0">
                <a:solidFill>
                  <a:srgbClr val="FF0000"/>
                </a:solidFill>
              </a:rPr>
              <a:t>git --version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03AF6-3885-A424-D627-71DF4046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73" y="2860622"/>
            <a:ext cx="9692921" cy="36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5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FE81-ABB3-D8B5-6840-49FA4E11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configure Git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9D4CC-4642-DEB9-817D-C5FE6543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desktop and right click -&gt; git bash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3CEF5-8EB9-CAD6-C41B-A63C927C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08" y="2581806"/>
            <a:ext cx="3975304" cy="4051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8A8BBE-DA90-333D-3899-F9233FFFB2CB}"/>
                  </a:ext>
                </a:extLst>
              </p14:cNvPr>
              <p14:cNvContentPartPr/>
              <p14:nvPr/>
            </p14:nvContentPartPr>
            <p14:xfrm>
              <a:off x="2945640" y="4886600"/>
              <a:ext cx="1738800" cy="41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8A8BBE-DA90-333D-3899-F9233FFFB2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520" y="4880480"/>
                <a:ext cx="175104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572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DFD66-CC80-24F8-A44B-E2DC85FE0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759230"/>
            <a:ext cx="8869679" cy="6240693"/>
          </a:xfrm>
        </p:spPr>
      </p:pic>
    </p:spTree>
    <p:extLst>
      <p:ext uri="{BB962C8B-B14F-4D97-AF65-F5344CB8AC3E}">
        <p14:creationId xmlns:p14="http://schemas.microsoft.com/office/powerpoint/2010/main" val="420690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2B3A6-826B-4B1F-2A67-DDD0C9FB0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880" y="377527"/>
            <a:ext cx="9639437" cy="6978313"/>
          </a:xfrm>
        </p:spPr>
      </p:pic>
    </p:spTree>
    <p:extLst>
      <p:ext uri="{BB962C8B-B14F-4D97-AF65-F5344CB8AC3E}">
        <p14:creationId xmlns:p14="http://schemas.microsoft.com/office/powerpoint/2010/main" val="10130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521F-C6B0-ABDF-3B20-E6097865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– Three stage architecture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6D451A-4123-49C9-E785-B9955262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83"/>
          <a:stretch/>
        </p:blipFill>
        <p:spPr>
          <a:xfrm>
            <a:off x="2845129" y="1940400"/>
            <a:ext cx="6501741" cy="3708083"/>
          </a:xfrm>
        </p:spPr>
      </p:pic>
    </p:spTree>
    <p:extLst>
      <p:ext uri="{BB962C8B-B14F-4D97-AF65-F5344CB8AC3E}">
        <p14:creationId xmlns:p14="http://schemas.microsoft.com/office/powerpoint/2010/main" val="243618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E356-92BE-2563-33A2-6BE5B59A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 differs from other VCS?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87A92-525E-D43A-68A2-67A87CF6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– Distributed VCS</a:t>
            </a:r>
          </a:p>
          <a:p>
            <a:r>
              <a:rPr lang="en-US" dirty="0"/>
              <a:t>Git – Open source</a:t>
            </a:r>
          </a:p>
          <a:p>
            <a:r>
              <a:rPr lang="en-US" dirty="0"/>
              <a:t>Git – Command Line / GUI</a:t>
            </a:r>
          </a:p>
          <a:p>
            <a:r>
              <a:rPr lang="en-US" dirty="0"/>
              <a:t>Cloud Hosting</a:t>
            </a:r>
          </a:p>
          <a:p>
            <a:r>
              <a:rPr lang="en-US" dirty="0"/>
              <a:t>GitHub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644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7478-1A49-8C50-B105-A74BCB27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 – Initializing a Git repository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C38B-D058-C27B-46D5-26BCAB3A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– </a:t>
            </a:r>
            <a:r>
              <a:rPr lang="en-US" dirty="0">
                <a:solidFill>
                  <a:srgbClr val="FF0000"/>
                </a:solidFill>
              </a:rPr>
              <a:t>git init</a:t>
            </a:r>
          </a:p>
          <a:p>
            <a:r>
              <a:rPr lang="en-IN" dirty="0"/>
              <a:t>This is usually the very first command you will ever run when starting with a new project.</a:t>
            </a:r>
          </a:p>
          <a:p>
            <a:r>
              <a:rPr lang="en-IN" dirty="0"/>
              <a:t>Without this command no git command would ever work.</a:t>
            </a:r>
          </a:p>
          <a:p>
            <a:r>
              <a:rPr lang="en-IN" dirty="0"/>
              <a:t>The git init command creates a new Git repository for you.</a:t>
            </a:r>
          </a:p>
          <a:p>
            <a:pPr marL="0" indent="0">
              <a:buNone/>
            </a:pPr>
            <a:r>
              <a:rPr lang="en-IN" dirty="0"/>
              <a:t>1] Convert and existing, unversioned project to git repository.</a:t>
            </a:r>
          </a:p>
          <a:p>
            <a:pPr marL="0" indent="0">
              <a:buNone/>
            </a:pPr>
            <a:r>
              <a:rPr lang="en-IN" dirty="0"/>
              <a:t>2]Initialise a new empty git repository.</a:t>
            </a:r>
          </a:p>
        </p:txBody>
      </p:sp>
    </p:spTree>
    <p:extLst>
      <p:ext uri="{BB962C8B-B14F-4D97-AF65-F5344CB8AC3E}">
        <p14:creationId xmlns:p14="http://schemas.microsoft.com/office/powerpoint/2010/main" val="72080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D41A7-8056-E542-64AC-C6E40A059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120"/>
            <a:ext cx="10515600" cy="5851843"/>
          </a:xfrm>
        </p:spPr>
        <p:txBody>
          <a:bodyPr/>
          <a:lstStyle/>
          <a:p>
            <a:r>
              <a:rPr lang="en-US" dirty="0"/>
              <a:t>Executing git init creates a .git subdirectory in the current working directory, which contains all the necessary git metadata from new repository.</a:t>
            </a:r>
          </a:p>
          <a:p>
            <a:r>
              <a:rPr lang="en-US" dirty="0"/>
              <a:t>For this create a new folder 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D01B4-5058-C051-69DD-180D74ED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19167"/>
            <a:ext cx="8138160" cy="45777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BFAA2B-B02A-DB2F-1E16-A7803EFEC5DA}"/>
                  </a:ext>
                </a:extLst>
              </p14:cNvPr>
              <p14:cNvContentPartPr/>
              <p14:nvPr/>
            </p14:nvContentPartPr>
            <p14:xfrm>
              <a:off x="2735400" y="3949520"/>
              <a:ext cx="1176480" cy="75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BFAA2B-B02A-DB2F-1E16-A7803EFEC5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9280" y="3943400"/>
                <a:ext cx="1188720" cy="7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74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4394-6651-297B-0DB6-8F99CF3C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study: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854B-7B6E-CA98-8C41-31DF3B76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Version control system</a:t>
            </a:r>
          </a:p>
          <a:p>
            <a:r>
              <a:rPr lang="en-US" dirty="0"/>
              <a:t>Installation of Git</a:t>
            </a:r>
          </a:p>
          <a:p>
            <a:r>
              <a:rPr lang="en-US" dirty="0"/>
              <a:t>Introduction to Git</a:t>
            </a:r>
          </a:p>
          <a:p>
            <a:r>
              <a:rPr lang="en-US" dirty="0"/>
              <a:t>Git Basics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Merging</a:t>
            </a:r>
          </a:p>
          <a:p>
            <a:r>
              <a:rPr lang="en-US" dirty="0"/>
              <a:t>Rebasing</a:t>
            </a:r>
          </a:p>
          <a:p>
            <a:r>
              <a:rPr lang="en-US" dirty="0"/>
              <a:t>Reflog</a:t>
            </a:r>
          </a:p>
          <a:p>
            <a:r>
              <a:rPr lang="en-US" dirty="0"/>
              <a:t>Stashing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Extra Tools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3463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E4C6-94BF-AFE6-053B-D6C4B6CA4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920"/>
            <a:ext cx="10515600" cy="5801043"/>
          </a:xfrm>
        </p:spPr>
        <p:txBody>
          <a:bodyPr/>
          <a:lstStyle/>
          <a:p>
            <a:r>
              <a:rPr lang="en-US" dirty="0"/>
              <a:t>Open gitbash in the current directory.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533B2-D6D8-4CE9-7449-0AA75158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172210"/>
            <a:ext cx="9692640" cy="54521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921462-C3B4-FD50-CC3A-E0922C67AA49}"/>
                  </a:ext>
                </a:extLst>
              </p14:cNvPr>
              <p14:cNvContentPartPr/>
              <p14:nvPr/>
            </p14:nvContentPartPr>
            <p14:xfrm>
              <a:off x="3870120" y="5109080"/>
              <a:ext cx="1464480" cy="26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921462-C3B4-FD50-CC3A-E0922C67AA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4000" y="5102960"/>
                <a:ext cx="147672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32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8E1B4-A1F5-243D-BCD4-27EB550DA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455" y="355600"/>
            <a:ext cx="10349090" cy="5821363"/>
          </a:xfrm>
        </p:spPr>
      </p:pic>
    </p:spTree>
    <p:extLst>
      <p:ext uri="{BB962C8B-B14F-4D97-AF65-F5344CB8AC3E}">
        <p14:creationId xmlns:p14="http://schemas.microsoft.com/office/powerpoint/2010/main" val="287742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91D31-53BB-6320-F043-6B22D9B1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960"/>
            <a:ext cx="10515600" cy="5862003"/>
          </a:xfrm>
        </p:spPr>
        <p:txBody>
          <a:bodyPr/>
          <a:lstStyle/>
          <a:p>
            <a:r>
              <a:rPr lang="en-US" dirty="0"/>
              <a:t>New empty repo is been initialized.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03212-813C-3494-5D28-CCCFA478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02" y="900043"/>
            <a:ext cx="10151398" cy="59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75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555C5-93D9-74E9-ABB7-911B3B408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040"/>
            <a:ext cx="10515600" cy="5729923"/>
          </a:xfrm>
        </p:spPr>
        <p:txBody>
          <a:bodyPr/>
          <a:lstStyle/>
          <a:p>
            <a:r>
              <a:rPr lang="en-US" dirty="0"/>
              <a:t>View –&gt;  Untick show hidden –&gt;  Now we will be able to see the file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7B51A-2EED-400A-3D5F-3DD493E8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8076"/>
            <a:ext cx="10231120" cy="5755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890204-520A-7252-BFBC-698EFE9733DF}"/>
                  </a:ext>
                </a:extLst>
              </p14:cNvPr>
              <p14:cNvContentPartPr/>
              <p14:nvPr/>
            </p14:nvContentPartPr>
            <p14:xfrm>
              <a:off x="5028960" y="1731200"/>
              <a:ext cx="663120" cy="49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890204-520A-7252-BFBC-698EFE9733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2840" y="1725080"/>
                <a:ext cx="675360" cy="5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4732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4824-DAC1-63BE-AA72-21498E0B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and committing to the repository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C361-F35E-B7A1-4889-D3C56612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Add – Adds file folder to staging area.</a:t>
            </a:r>
          </a:p>
          <a:p>
            <a:r>
              <a:rPr lang="en-US" dirty="0"/>
              <a:t>Command – </a:t>
            </a:r>
            <a:r>
              <a:rPr lang="en-US" dirty="0">
                <a:solidFill>
                  <a:srgbClr val="FF0000"/>
                </a:solidFill>
              </a:rPr>
              <a:t>git add filename</a:t>
            </a:r>
          </a:p>
          <a:p>
            <a:r>
              <a:rPr lang="en-US" dirty="0"/>
              <a:t>Git Add –All files:</a:t>
            </a:r>
          </a:p>
          <a:p>
            <a:pPr marL="0" indent="0">
              <a:buNone/>
            </a:pPr>
            <a:r>
              <a:rPr lang="en-US" dirty="0"/>
              <a:t>	1] git add –all</a:t>
            </a:r>
          </a:p>
          <a:p>
            <a:pPr marL="0" indent="0">
              <a:buNone/>
            </a:pPr>
            <a:r>
              <a:rPr lang="en-US" dirty="0"/>
              <a:t>	2] git add –A</a:t>
            </a:r>
          </a:p>
          <a:p>
            <a:pPr marL="0" indent="0">
              <a:buNone/>
            </a:pPr>
            <a:r>
              <a:rPr lang="en-US" dirty="0"/>
              <a:t>	3] git add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875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AF68-1EC2-42F5-5F65-3C46C29BF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680" y="1371600"/>
            <a:ext cx="9484360" cy="4520883"/>
          </a:xfrm>
        </p:spPr>
        <p:txBody>
          <a:bodyPr/>
          <a:lstStyle/>
          <a:p>
            <a:r>
              <a:rPr lang="en-US" dirty="0"/>
              <a:t>Git Commit – Adds staged changes to local repository</a:t>
            </a:r>
          </a:p>
          <a:p>
            <a:r>
              <a:rPr lang="en-US" dirty="0"/>
              <a:t>Command: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git commit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>
                <a:solidFill>
                  <a:srgbClr val="FF0000"/>
                </a:solidFill>
              </a:rPr>
              <a:t>it </a:t>
            </a:r>
            <a:r>
              <a:rPr lang="en-US" dirty="0">
                <a:solidFill>
                  <a:srgbClr val="FF0000"/>
                </a:solidFill>
              </a:rPr>
              <a:t>commit –m “message”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1828800" lvl="4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157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3BD06-C63B-03B9-6A3B-8B9B6FD37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121" y="195808"/>
            <a:ext cx="8989396" cy="6753631"/>
          </a:xfrm>
        </p:spPr>
      </p:pic>
    </p:spTree>
    <p:extLst>
      <p:ext uri="{BB962C8B-B14F-4D97-AF65-F5344CB8AC3E}">
        <p14:creationId xmlns:p14="http://schemas.microsoft.com/office/powerpoint/2010/main" val="1232716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9DDE-C0DC-06D7-D2AE-3610B619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– History &amp; Status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0B26E-D252-4D27-A85F-7D0A2184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– Status of your staged areas. (</a:t>
            </a:r>
            <a:r>
              <a:rPr lang="en-US" dirty="0">
                <a:solidFill>
                  <a:srgbClr val="FF0000"/>
                </a:solidFill>
              </a:rPr>
              <a:t>git status</a:t>
            </a:r>
            <a:r>
              <a:rPr lang="en-US" dirty="0"/>
              <a:t>)</a:t>
            </a:r>
          </a:p>
          <a:p>
            <a:r>
              <a:rPr lang="en-US" dirty="0"/>
              <a:t>History – History of commits. (</a:t>
            </a:r>
            <a:r>
              <a:rPr lang="en-US" dirty="0">
                <a:solidFill>
                  <a:srgbClr val="FF0000"/>
                </a:solidFill>
              </a:rPr>
              <a:t>git log</a:t>
            </a:r>
            <a:r>
              <a:rPr lang="en-US" dirty="0"/>
              <a:t>)</a:t>
            </a:r>
          </a:p>
          <a:p>
            <a:r>
              <a:rPr lang="en-US" dirty="0"/>
              <a:t>Open working directory -&gt; open Git bash -&gt; git init -&gt; add files -&gt; status -&gt; commit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297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F72E4-7EAB-AA77-185C-AF266C366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75444"/>
            <a:ext cx="10515600" cy="5915024"/>
          </a:xfrm>
        </p:spPr>
      </p:pic>
    </p:spTree>
    <p:extLst>
      <p:ext uri="{BB962C8B-B14F-4D97-AF65-F5344CB8AC3E}">
        <p14:creationId xmlns:p14="http://schemas.microsoft.com/office/powerpoint/2010/main" val="2301728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8A17-A252-5435-14A2-2AE60555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 – What is branching and why do we need branching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12B9-3C57-6C52-ECEF-26F6FDE7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865"/>
            <a:ext cx="10515600" cy="3640455"/>
          </a:xfrm>
        </p:spPr>
        <p:txBody>
          <a:bodyPr/>
          <a:lstStyle/>
          <a:p>
            <a:r>
              <a:rPr lang="en-IN" dirty="0"/>
              <a:t>Default branch of Git is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Master</a:t>
            </a:r>
            <a:r>
              <a:rPr lang="en-IN" dirty="0"/>
              <a:t> Branch.</a:t>
            </a:r>
          </a:p>
          <a:p>
            <a:r>
              <a:rPr lang="en-IN" dirty="0"/>
              <a:t>How dose Branching help ?</a:t>
            </a:r>
          </a:p>
          <a:p>
            <a:pPr lvl="1"/>
            <a:r>
              <a:rPr lang="en-IN" dirty="0"/>
              <a:t>Try a new feature</a:t>
            </a:r>
          </a:p>
          <a:p>
            <a:pPr lvl="1"/>
            <a:r>
              <a:rPr lang="en-IN" dirty="0"/>
              <a:t>Collaboration</a:t>
            </a:r>
          </a:p>
          <a:p>
            <a:pPr marL="457200" lvl="1" indent="0">
              <a:buNone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32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CEBC-134F-5904-AFB9-323F1C25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VCS: What is VCS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468F3-1B8E-CD36-69BB-69254B02B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VCS stands for version control system.</a:t>
            </a:r>
          </a:p>
          <a:p>
            <a:r>
              <a:rPr lang="en-US" dirty="0"/>
              <a:t>Version control is the practice of managing and tracking changes in software codes. It is also known as source control.</a:t>
            </a:r>
          </a:p>
          <a:p>
            <a:r>
              <a:rPr lang="en-IN" dirty="0"/>
              <a:t>Version control system is simply a software which helps us managing a version control.</a:t>
            </a:r>
          </a:p>
          <a:p>
            <a:r>
              <a:rPr lang="en-IN" dirty="0"/>
              <a:t>It allows to maintain code efficiently.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3361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3179-AECE-F3A2-3F52-F4439EB9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switching between branches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7B01-5B46-0782-2BA0-3C72A803D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720" y="2455545"/>
            <a:ext cx="10515600" cy="2553335"/>
          </a:xfrm>
        </p:spPr>
        <p:txBody>
          <a:bodyPr/>
          <a:lstStyle/>
          <a:p>
            <a:r>
              <a:rPr lang="en-US" dirty="0"/>
              <a:t>Create branch : </a:t>
            </a:r>
            <a:r>
              <a:rPr lang="en-US" dirty="0">
                <a:solidFill>
                  <a:srgbClr val="FF0000"/>
                </a:solidFill>
              </a:rPr>
              <a:t>git branch &lt;branch name&gt;</a:t>
            </a:r>
          </a:p>
          <a:p>
            <a:r>
              <a:rPr lang="en-US" dirty="0"/>
              <a:t>Switching branch : </a:t>
            </a:r>
            <a:r>
              <a:rPr lang="en-US" dirty="0">
                <a:solidFill>
                  <a:srgbClr val="FF0000"/>
                </a:solidFill>
              </a:rPr>
              <a:t>git checkout &lt;branch name&gt;</a:t>
            </a:r>
          </a:p>
          <a:p>
            <a:r>
              <a:rPr lang="en-US" dirty="0">
                <a:solidFill>
                  <a:schemeClr val="accent1"/>
                </a:solidFill>
              </a:rPr>
              <a:t>Note – we cannot create a new branch unless the stage is all cleared.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589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60E00-E9ED-0CEA-42A9-E666EC065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266" y="385763"/>
            <a:ext cx="10295467" cy="5791200"/>
          </a:xfrm>
        </p:spPr>
      </p:pic>
    </p:spTree>
    <p:extLst>
      <p:ext uri="{BB962C8B-B14F-4D97-AF65-F5344CB8AC3E}">
        <p14:creationId xmlns:p14="http://schemas.microsoft.com/office/powerpoint/2010/main" val="2540033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3EA6-8A1E-2CFB-A9E2-ED647D4E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logging and deleting a branch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DF15-465B-975B-11DA-698E2638B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branch 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 branch –d &lt;branch name&gt; </a:t>
            </a:r>
          </a:p>
          <a:p>
            <a:pPr lvl="1"/>
            <a:r>
              <a:rPr lang="en-US" dirty="0"/>
              <a:t>Error if branch is not fully merged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Force delete branch: </a:t>
            </a:r>
          </a:p>
          <a:p>
            <a:pPr lvl="2"/>
            <a:r>
              <a:rPr lang="en-IN" dirty="0">
                <a:solidFill>
                  <a:srgbClr val="FF0000"/>
                </a:solidFill>
              </a:rPr>
              <a:t>git branch –D &lt;branch name&gt;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90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2D1937-0CFD-DDD6-18EE-CF8285EF8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20" y="314391"/>
            <a:ext cx="11549134" cy="6543609"/>
          </a:xfrm>
        </p:spPr>
      </p:pic>
    </p:spTree>
    <p:extLst>
      <p:ext uri="{BB962C8B-B14F-4D97-AF65-F5344CB8AC3E}">
        <p14:creationId xmlns:p14="http://schemas.microsoft.com/office/powerpoint/2010/main" val="1845767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8B3E-7CCE-926F-FC56-DE4A8154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Merging: Basic merging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355FD-273F-5685-D2AA-629F09D02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567" y="2188475"/>
            <a:ext cx="9042865" cy="3664138"/>
          </a:xfrm>
        </p:spPr>
      </p:pic>
    </p:spTree>
    <p:extLst>
      <p:ext uri="{BB962C8B-B14F-4D97-AF65-F5344CB8AC3E}">
        <p14:creationId xmlns:p14="http://schemas.microsoft.com/office/powerpoint/2010/main" val="1407934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C61C1-CEFB-CED0-481B-E344C2179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514" y="1179391"/>
            <a:ext cx="9900045" cy="4499217"/>
          </a:xfrm>
        </p:spPr>
      </p:pic>
    </p:spTree>
    <p:extLst>
      <p:ext uri="{BB962C8B-B14F-4D97-AF65-F5344CB8AC3E}">
        <p14:creationId xmlns:p14="http://schemas.microsoft.com/office/powerpoint/2010/main" val="3934069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8ABD0-F8EC-F173-9ACD-7E1A02644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869" y="355918"/>
            <a:ext cx="11270262" cy="6339522"/>
          </a:xfrm>
        </p:spPr>
      </p:pic>
    </p:spTree>
    <p:extLst>
      <p:ext uri="{BB962C8B-B14F-4D97-AF65-F5344CB8AC3E}">
        <p14:creationId xmlns:p14="http://schemas.microsoft.com/office/powerpoint/2010/main" val="1569266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E05B-8B78-E79C-CDA4-84D8FB72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396A-64DB-B55A-9751-0039086A6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merge conflict is an event that occurs when git is unable to automatically resolve differences in code between two commits.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6542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3DDA-85E3-9D46-F09F-833972EE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Rebasing – What is rebasing and how it is different from merging.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C3279-62A8-9B5D-4E99-50859368F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ebasing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changing the base of your branch from one commit to another making it appear as if you'd created your branch from a different commit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r>
              <a:rPr lang="en-US" dirty="0">
                <a:solidFill>
                  <a:srgbClr val="1F1F1F"/>
                </a:solidFill>
                <a:latin typeface="Google Sans"/>
              </a:rPr>
              <a:t>The output which we get from rebasing and merging is the same, but the process is quite different.</a:t>
            </a:r>
          </a:p>
          <a:p>
            <a:r>
              <a:rPr lang="en-US" dirty="0">
                <a:solidFill>
                  <a:srgbClr val="1F1F1F"/>
                </a:solidFill>
                <a:latin typeface="Google Sans"/>
              </a:rPr>
              <a:t>Rebasing cuts all the previous commits and add it to the last commit of the master branch.</a:t>
            </a:r>
          </a:p>
          <a:p>
            <a:r>
              <a:rPr lang="en-US" dirty="0">
                <a:solidFill>
                  <a:srgbClr val="1F1F1F"/>
                </a:solidFill>
                <a:latin typeface="Google Sans"/>
              </a:rPr>
              <a:t>But, in merging last commit of the main branch is merged to the last commit of the master branch.</a:t>
            </a:r>
          </a:p>
          <a:p>
            <a:r>
              <a:rPr lang="en-US" dirty="0">
                <a:solidFill>
                  <a:srgbClr val="1F1F1F"/>
                </a:solidFill>
                <a:latin typeface="Google Sans"/>
              </a:rPr>
              <a:t>Final product of both is same, but how they are working internally is different.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0470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9588-2182-944E-1A79-9B44D808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Rebasing a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0DA5-71E9-E99B-1B90-D5FA67F75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Command : </a:t>
            </a:r>
            <a:r>
              <a:rPr lang="en-IN" dirty="0">
                <a:solidFill>
                  <a:srgbClr val="FF0000"/>
                </a:solidFill>
              </a:rPr>
              <a:t>git rebase &lt;</a:t>
            </a:r>
            <a:r>
              <a:rPr lang="en-IN" dirty="0" err="1">
                <a:solidFill>
                  <a:srgbClr val="FF0000"/>
                </a:solidFill>
              </a:rPr>
              <a:t>branch_name</a:t>
            </a:r>
            <a:r>
              <a:rPr lang="en-IN" dirty="0">
                <a:solidFill>
                  <a:srgbClr val="FF0000"/>
                </a:solidFill>
              </a:rPr>
              <a:t>&gt;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5D44A-BDFA-934E-4538-3F4814B9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52" y="2489744"/>
            <a:ext cx="8707248" cy="41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8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E35F-DA9D-BC46-5C4B-B68AE213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028C7-B7A9-CB10-EBF0-BC569096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VCS</a:t>
            </a:r>
          </a:p>
          <a:p>
            <a:r>
              <a:rPr lang="en-US" dirty="0"/>
              <a:t>Centralized</a:t>
            </a:r>
            <a:r>
              <a:rPr lang="en-IN" dirty="0"/>
              <a:t> VCS</a:t>
            </a:r>
          </a:p>
          <a:p>
            <a:r>
              <a:rPr lang="en-IN" dirty="0"/>
              <a:t>Distributed VCS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29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8A0D-054D-6888-391F-E159BB4A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 of rebasing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111E-BBA0-4267-CCDC-8455E1342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Advantages :</a:t>
            </a:r>
          </a:p>
          <a:p>
            <a:pPr lvl="1"/>
            <a:r>
              <a:rPr lang="en-IN" dirty="0"/>
              <a:t>The log history looks more clean as every commit evens the commit in the other branch will be added together. So you can have a look at all the commits of all branches together.</a:t>
            </a:r>
          </a:p>
          <a:p>
            <a:endParaRPr lang="en-IN" dirty="0"/>
          </a:p>
          <a:p>
            <a:r>
              <a:rPr lang="en-IN" dirty="0"/>
              <a:t>Disadvantages :</a:t>
            </a:r>
          </a:p>
          <a:p>
            <a:pPr lvl="1"/>
            <a:r>
              <a:rPr lang="en-IN" dirty="0"/>
              <a:t>Never rebase the commits that exists outside your repository.</a:t>
            </a:r>
          </a:p>
        </p:txBody>
      </p:sp>
    </p:spTree>
    <p:extLst>
      <p:ext uri="{BB962C8B-B14F-4D97-AF65-F5344CB8AC3E}">
        <p14:creationId xmlns:p14="http://schemas.microsoft.com/office/powerpoint/2010/main" val="2930384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DD75-8874-D661-DD1C-2D60AF6E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5798-7B9F-ABEA-CE93-9C04462C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Stashing takes modifies tracked files, stage changes, and saves them on stack of unfinished changes that you can reapply at any time.</a:t>
            </a:r>
          </a:p>
          <a:p>
            <a:r>
              <a:rPr lang="en-IN" dirty="0"/>
              <a:t>Command : </a:t>
            </a:r>
            <a:r>
              <a:rPr lang="en-IN" dirty="0">
                <a:solidFill>
                  <a:srgbClr val="FF0000"/>
                </a:solidFill>
              </a:rPr>
              <a:t>git stash</a:t>
            </a:r>
          </a:p>
          <a:p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/>
              <a:t>efore your using git stash you need to put all the files into staging area. (git add .)</a:t>
            </a:r>
          </a:p>
          <a:p>
            <a:r>
              <a:rPr lang="en-IN" dirty="0"/>
              <a:t>So the concept is before actually doing the commit in second file we want to commit new changes in 1</a:t>
            </a:r>
            <a:r>
              <a:rPr lang="en-IN" baseline="30000" dirty="0"/>
              <a:t>st</a:t>
            </a:r>
            <a:r>
              <a:rPr lang="en-IN" dirty="0"/>
              <a:t> file without even loosing the data, we use stashing.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2862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B904D-071C-CDE7-25DC-80A863C2E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426" y="467359"/>
            <a:ext cx="10258534" cy="6640099"/>
          </a:xfrm>
        </p:spPr>
      </p:pic>
    </p:spTree>
    <p:extLst>
      <p:ext uri="{BB962C8B-B14F-4D97-AF65-F5344CB8AC3E}">
        <p14:creationId xmlns:p14="http://schemas.microsoft.com/office/powerpoint/2010/main" val="3453897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B1B8A-94E0-AE5B-E7DD-7C012645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840"/>
            <a:ext cx="10515600" cy="56791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git stash list – gives list of all stashes</a:t>
            </a:r>
          </a:p>
          <a:p>
            <a:r>
              <a:rPr lang="en-IN" dirty="0">
                <a:solidFill>
                  <a:srgbClr val="FF0000"/>
                </a:solidFill>
              </a:rPr>
              <a:t>git stash apply stash@{}</a:t>
            </a:r>
          </a:p>
          <a:p>
            <a:r>
              <a:rPr lang="en-IN" dirty="0">
                <a:solidFill>
                  <a:srgbClr val="FF0000"/>
                </a:solidFill>
              </a:rPr>
              <a:t>git stash drop stash{}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/>
              <a:t>E.g.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E5687-FC76-71FF-5968-AA076212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02" y="3188829"/>
            <a:ext cx="10804996" cy="10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41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C2F6-2220-D50C-9C00-1697F46A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159DF-F234-9AAB-1E09-8BA7196C2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Something similar to git log but not exactly git log.</a:t>
            </a:r>
          </a:p>
          <a:p>
            <a:r>
              <a:rPr lang="en-IN" dirty="0"/>
              <a:t>Command : </a:t>
            </a:r>
            <a:r>
              <a:rPr lang="en-IN" dirty="0">
                <a:solidFill>
                  <a:srgbClr val="FF0000"/>
                </a:solidFill>
              </a:rPr>
              <a:t>git reflog</a:t>
            </a:r>
          </a:p>
          <a:p>
            <a:r>
              <a:rPr lang="en-IN" dirty="0"/>
              <a:t>The reflog is basically the list of commits that HEAD has previously pointed to or you can say undo history of repository.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C103C-7219-5978-ECCD-65C64CEE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38" y="4001293"/>
            <a:ext cx="9196202" cy="25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43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2DDE-EA7A-BD09-81A6-20B48826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GitHub: What is GitHub and how it is different from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1B94-CED1-EE0B-CFEF-5DF04F97F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GitHub is cloud based hosting services that lets you manage the git repositories.</a:t>
            </a:r>
          </a:p>
          <a:p>
            <a:r>
              <a:rPr lang="en-IN" dirty="0"/>
              <a:t>Git vs. GitHub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850935-DCC8-1919-49F1-6EC50EEC9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28563"/>
              </p:ext>
            </p:extLst>
          </p:nvPr>
        </p:nvGraphicFramePr>
        <p:xfrm>
          <a:off x="1358900" y="3539066"/>
          <a:ext cx="9461500" cy="3064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885">
                  <a:extLst>
                    <a:ext uri="{9D8B030D-6E8A-4147-A177-3AD203B41FA5}">
                      <a16:colId xmlns:a16="http://schemas.microsoft.com/office/drawing/2014/main" val="2641555114"/>
                    </a:ext>
                  </a:extLst>
                </a:gridCol>
                <a:gridCol w="4671615">
                  <a:extLst>
                    <a:ext uri="{9D8B030D-6E8A-4147-A177-3AD203B41FA5}">
                      <a16:colId xmlns:a16="http://schemas.microsoft.com/office/drawing/2014/main" val="3286212781"/>
                    </a:ext>
                  </a:extLst>
                </a:gridCol>
              </a:tblGrid>
              <a:tr h="614108">
                <a:tc>
                  <a:txBody>
                    <a:bodyPr/>
                    <a:lstStyle/>
                    <a:p>
                      <a:r>
                        <a:rPr lang="en-IN" dirty="0"/>
                        <a:t>Git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596269"/>
                  </a:ext>
                </a:extLst>
              </a:tr>
              <a:tr h="1222609">
                <a:tc>
                  <a:txBody>
                    <a:bodyPr/>
                    <a:lstStyle/>
                    <a:p>
                      <a:r>
                        <a:rPr lang="en-IN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59323"/>
                  </a:ext>
                </a:extLst>
              </a:tr>
              <a:tr h="614108">
                <a:tc>
                  <a:txBody>
                    <a:bodyPr/>
                    <a:lstStyle/>
                    <a:p>
                      <a:r>
                        <a:rPr lang="en-IN" dirty="0"/>
                        <a:t>Locally installed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Cloud 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99403"/>
                  </a:ext>
                </a:extLst>
              </a:tr>
              <a:tr h="614108">
                <a:tc>
                  <a:txBody>
                    <a:bodyPr/>
                    <a:lstStyle/>
                    <a:p>
                      <a:r>
                        <a:rPr lang="en-IN" dirty="0"/>
                        <a:t>Command line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Graphical user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56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413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D77F-FF76-24F9-AC4C-97CBFD40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DC249-F91E-DFE4-4E8A-D541386C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your GitHub account.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2B784-FA0B-AD57-461C-74EA533F5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656"/>
            <a:ext cx="8877300" cy="40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D2779-60FF-B793-2090-D6865EDB2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"/>
            <a:ext cx="10515600" cy="5834063"/>
          </a:xfrm>
        </p:spPr>
        <p:txBody>
          <a:bodyPr/>
          <a:lstStyle/>
          <a:p>
            <a:r>
              <a:rPr lang="en-IN" dirty="0"/>
              <a:t>Click on new repository to create new repository.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60B59-1809-9B7C-62A7-DCAE0D98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0955"/>
            <a:ext cx="10982627" cy="5216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66072E-09F5-72B5-008C-D7F426DB266A}"/>
                  </a:ext>
                </a:extLst>
              </p14:cNvPr>
              <p14:cNvContentPartPr/>
              <p14:nvPr/>
            </p14:nvContentPartPr>
            <p14:xfrm>
              <a:off x="8588280" y="1259240"/>
              <a:ext cx="1837440" cy="529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66072E-09F5-72B5-008C-D7F426DB26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2160" y="1253120"/>
                <a:ext cx="1849680" cy="5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012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7CF20-B193-E2B1-9128-AB8E91AFC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300"/>
            <a:ext cx="10515600" cy="5808663"/>
          </a:xfrm>
        </p:spPr>
        <p:txBody>
          <a:bodyPr/>
          <a:lstStyle/>
          <a:p>
            <a:r>
              <a:rPr lang="en-IN" dirty="0"/>
              <a:t>Hence, this type of repository is been created.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04084-7F24-7B8F-E364-709B35B2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3" y="1078664"/>
            <a:ext cx="11604933" cy="5098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2CB43B-C4E8-4F7E-2515-9A718BEEF4C1}"/>
                  </a:ext>
                </a:extLst>
              </p14:cNvPr>
              <p14:cNvContentPartPr/>
              <p14:nvPr/>
            </p14:nvContentPartPr>
            <p14:xfrm>
              <a:off x="477120" y="1842440"/>
              <a:ext cx="2350440" cy="84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2CB43B-C4E8-4F7E-2515-9A718BEEF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000" y="1836320"/>
                <a:ext cx="2362680" cy="85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037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0039-A5FB-A332-F909-E40C1ED4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Uploading existing project on GitHub </a:t>
            </a:r>
            <a:br>
              <a:rPr lang="en-IN" dirty="0"/>
            </a:br>
            <a:r>
              <a:rPr lang="en-IN" dirty="0"/>
              <a:t>git-ignore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BD31A-2D5A-6F90-2108-30DA67706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IN" dirty="0"/>
              <a:t>Commands</a:t>
            </a:r>
          </a:p>
          <a:p>
            <a:pPr lvl="1"/>
            <a:r>
              <a:rPr lang="en-IN" dirty="0"/>
              <a:t>git init</a:t>
            </a:r>
          </a:p>
          <a:p>
            <a:pPr lvl="1"/>
            <a:r>
              <a:rPr lang="en-IN" dirty="0"/>
              <a:t>git add .</a:t>
            </a:r>
          </a:p>
          <a:p>
            <a:pPr lvl="1"/>
            <a:r>
              <a:rPr lang="en-IN" dirty="0"/>
              <a:t>git commit –m “message”</a:t>
            </a:r>
          </a:p>
          <a:p>
            <a:pPr lvl="1"/>
            <a:r>
              <a:rPr lang="en-IN" dirty="0"/>
              <a:t>git remote add origin &lt;remote URL&gt;</a:t>
            </a:r>
          </a:p>
          <a:p>
            <a:pPr lvl="1"/>
            <a:r>
              <a:rPr lang="en-IN" dirty="0"/>
              <a:t>git push origin master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35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8426-0CD3-A0C5-BFC1-A9E0B151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7D41B-6504-34F7-9F57-A991409C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changes done in the file will be stored locally and will be only available on user’s machine.</a:t>
            </a:r>
          </a:p>
          <a:p>
            <a:r>
              <a:rPr lang="en-US" dirty="0"/>
              <a:t>Changes are stored with time so as to keep the track of when exactly changes were made.</a:t>
            </a:r>
          </a:p>
        </p:txBody>
      </p:sp>
    </p:spTree>
    <p:extLst>
      <p:ext uri="{BB962C8B-B14F-4D97-AF65-F5344CB8AC3E}">
        <p14:creationId xmlns:p14="http://schemas.microsoft.com/office/powerpoint/2010/main" val="3510783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4B2FB-24A6-832D-B38D-F2BB1878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60" y="304800"/>
            <a:ext cx="10581640" cy="6258560"/>
          </a:xfrm>
        </p:spPr>
        <p:txBody>
          <a:bodyPr/>
          <a:lstStyle/>
          <a:p>
            <a:r>
              <a:rPr lang="en-IN" dirty="0"/>
              <a:t>You will get that remote URL from : code -&gt; Local -&gt; HTTPS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AF99-2DFE-0328-B572-D3B20DF3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73" y="1190510"/>
            <a:ext cx="8839654" cy="4476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30D679-1B32-CA26-4208-8BE3ACFA57E6}"/>
                  </a:ext>
                </a:extLst>
              </p14:cNvPr>
              <p14:cNvContentPartPr/>
              <p14:nvPr/>
            </p14:nvContentPartPr>
            <p14:xfrm>
              <a:off x="5932560" y="3332120"/>
              <a:ext cx="4194720" cy="165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30D679-1B32-CA26-4208-8BE3ACFA57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6440" y="3326000"/>
                <a:ext cx="4206960" cy="16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81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40373-F19C-34B4-0F39-7D574B59B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988" y="455393"/>
            <a:ext cx="10620023" cy="5947214"/>
          </a:xfrm>
        </p:spPr>
      </p:pic>
    </p:spTree>
    <p:extLst>
      <p:ext uri="{BB962C8B-B14F-4D97-AF65-F5344CB8AC3E}">
        <p14:creationId xmlns:p14="http://schemas.microsoft.com/office/powerpoint/2010/main" val="3794948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E4EF-9916-35F9-B4FD-5397DE17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remote repositories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CDFD1-F060-7357-4182-5D9052094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40" y="1690688"/>
            <a:ext cx="11227126" cy="4659311"/>
          </a:xfrm>
        </p:spPr>
      </p:pic>
    </p:spTree>
    <p:extLst>
      <p:ext uri="{BB962C8B-B14F-4D97-AF65-F5344CB8AC3E}">
        <p14:creationId xmlns:p14="http://schemas.microsoft.com/office/powerpoint/2010/main" val="47081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C6C0-ABCF-7455-F110-5065B368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Cloning 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27C71-DA54-DFCD-BF59-C280FF270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Cloning helps us to work on anyone’s code locally on our system.</a:t>
            </a:r>
          </a:p>
          <a:p>
            <a:r>
              <a:rPr lang="en-IN" dirty="0"/>
              <a:t>Option 1 : Download zip file.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1055C-0CC0-BFCE-3EF2-C434A3FB0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64" y="2824480"/>
            <a:ext cx="6377510" cy="4033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71FCDD-4FAE-B2A0-54A1-AF4445E17FDE}"/>
                  </a:ext>
                </a:extLst>
              </p14:cNvPr>
              <p14:cNvContentPartPr/>
              <p14:nvPr/>
            </p14:nvContentPartPr>
            <p14:xfrm>
              <a:off x="6259440" y="5861840"/>
              <a:ext cx="954720" cy="75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71FCDD-4FAE-B2A0-54A1-AF4445E17F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3320" y="5855720"/>
                <a:ext cx="966960" cy="7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89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CBBF-0D89-F5AF-338E-F45FAD08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60"/>
            <a:ext cx="10515600" cy="5881603"/>
          </a:xfrm>
        </p:spPr>
        <p:txBody>
          <a:bodyPr/>
          <a:lstStyle/>
          <a:p>
            <a:r>
              <a:rPr lang="en-IN" dirty="0"/>
              <a:t>Option 2: Copy this URL</a:t>
            </a:r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BF60E6-B7EC-1C99-8DBB-D0F9A162A4AA}"/>
                  </a:ext>
                </a:extLst>
              </p14:cNvPr>
              <p14:cNvContentPartPr/>
              <p14:nvPr/>
            </p14:nvContentPartPr>
            <p14:xfrm>
              <a:off x="863760" y="402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BF60E6-B7EC-1C99-8DBB-D0F9A162A4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640" y="341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4E9301F-A5E8-5F9F-C4B8-3E5077FA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415" y="1040256"/>
            <a:ext cx="8553890" cy="5391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327239-82F3-EA51-1AB0-67E1F87BB11E}"/>
                  </a:ext>
                </a:extLst>
              </p14:cNvPr>
              <p14:cNvContentPartPr/>
              <p14:nvPr/>
            </p14:nvContentPartPr>
            <p14:xfrm>
              <a:off x="6124800" y="3565400"/>
              <a:ext cx="3825000" cy="94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327239-82F3-EA51-1AB0-67E1F87BB1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8680" y="3559280"/>
                <a:ext cx="3837240" cy="9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101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65F3-F1CF-8790-0DE6-23C3C026A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120"/>
            <a:ext cx="10515600" cy="5851843"/>
          </a:xfrm>
        </p:spPr>
        <p:txBody>
          <a:bodyPr/>
          <a:lstStyle/>
          <a:p>
            <a:r>
              <a:rPr lang="en-IN" dirty="0"/>
              <a:t>Open gitbash -&gt; type this command: </a:t>
            </a:r>
            <a:r>
              <a:rPr lang="en-IN" dirty="0">
                <a:solidFill>
                  <a:srgbClr val="FF0000"/>
                </a:solidFill>
              </a:rPr>
              <a:t>git clone &lt;remote </a:t>
            </a:r>
            <a:r>
              <a:rPr lang="en-IN" dirty="0" err="1">
                <a:solidFill>
                  <a:srgbClr val="FF0000"/>
                </a:solidFill>
              </a:rPr>
              <a:t>url</a:t>
            </a:r>
            <a:r>
              <a:rPr lang="en-IN" dirty="0">
                <a:solidFill>
                  <a:srgbClr val="FF0000"/>
                </a:solidFill>
              </a:rPr>
              <a:t>&gt;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C652B-02B3-62AF-45BC-FF62DFB9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04" y="1656080"/>
            <a:ext cx="10059515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03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4D427-A568-63D8-B47B-9ABBAB6BB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"/>
            <a:ext cx="10515600" cy="5811203"/>
          </a:xfrm>
        </p:spPr>
        <p:txBody>
          <a:bodyPr/>
          <a:lstStyle/>
          <a:p>
            <a:r>
              <a:rPr lang="en-IN" dirty="0"/>
              <a:t>Option 3:  go to that repository page -&gt; click . -&gt; automatically it will open a code editor similar to vs code.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E038C-C117-A129-ACFA-D3081AF08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" y="1377316"/>
            <a:ext cx="9743440" cy="54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9D68-DEE9-FA39-9CD2-4B5E412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Forking 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FAFB3-0D0C-80C8-2CB0-C1526E1C4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Forking is making a distinct separate copy of source code.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DF558-396E-9266-96EB-89F33BE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2556362"/>
            <a:ext cx="6589014" cy="39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28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2C95F-8566-D34D-343E-5F57A8B0F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46892"/>
            <a:ext cx="10515600" cy="539134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805A22-E336-2878-56AC-27A685AD2F4A}"/>
                  </a:ext>
                </a:extLst>
              </p14:cNvPr>
              <p14:cNvContentPartPr/>
              <p14:nvPr/>
            </p14:nvContentPartPr>
            <p14:xfrm>
              <a:off x="8594400" y="1756760"/>
              <a:ext cx="1405080" cy="82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805A22-E336-2878-56AC-27A685AD2F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8280" y="1750640"/>
                <a:ext cx="1417320" cy="8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329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E326-EE21-E76B-782A-EF5DEFA07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"/>
            <a:ext cx="10515600" cy="6034723"/>
          </a:xfrm>
        </p:spPr>
        <p:txBody>
          <a:bodyPr/>
          <a:lstStyle/>
          <a:p>
            <a:r>
              <a:rPr lang="en-IN" dirty="0"/>
              <a:t>After we forked this repository -&gt; our version of the forked repository get’s created.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89BD1-9F0C-BE9C-3E84-405EE4AE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0" y="1413377"/>
            <a:ext cx="11081319" cy="5169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2DF2E5-1DC7-F37D-CF02-430ADF8CC1B7}"/>
                  </a:ext>
                </a:extLst>
              </p14:cNvPr>
              <p14:cNvContentPartPr/>
              <p14:nvPr/>
            </p14:nvContentPartPr>
            <p14:xfrm>
              <a:off x="1520400" y="1391360"/>
              <a:ext cx="2662560" cy="468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2DF2E5-1DC7-F37D-CF02-430ADF8CC1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280" y="1385240"/>
                <a:ext cx="267480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512B3F-D8D7-1522-47F8-D5E2E3185345}"/>
                  </a:ext>
                </a:extLst>
              </p14:cNvPr>
              <p14:cNvContentPartPr/>
              <p14:nvPr/>
            </p14:nvContentPartPr>
            <p14:xfrm>
              <a:off x="681600" y="2620040"/>
              <a:ext cx="2893320" cy="39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512B3F-D8D7-1522-47F8-D5E2E31853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5480" y="2613920"/>
                <a:ext cx="2905560" cy="4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25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9E3-9DBE-378E-30F0-F6A5E709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Local VCS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5CF8-F54D-EDED-5A88-6710961FE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all the changes are stored locally, If the hard disk gets corrupted then the project can be lost.</a:t>
            </a:r>
          </a:p>
          <a:p>
            <a:r>
              <a:rPr lang="en-US" dirty="0"/>
              <a:t>No other person can access your changes.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6816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2546-198B-64D6-3257-31C54F195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280"/>
            <a:ext cx="10515600" cy="5587683"/>
          </a:xfrm>
        </p:spPr>
        <p:txBody>
          <a:bodyPr/>
          <a:lstStyle/>
          <a:p>
            <a:r>
              <a:rPr lang="en-IN" dirty="0"/>
              <a:t>You can edit this repo, you can add &amp; upload files, commit changes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63046F-A52C-2AE6-71AF-7E8AF9E19117}"/>
                  </a:ext>
                </a:extLst>
              </p14:cNvPr>
              <p14:cNvContentPartPr/>
              <p14:nvPr/>
            </p14:nvContentPartPr>
            <p14:xfrm>
              <a:off x="2204400" y="14525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63046F-A52C-2AE6-71AF-7E8AF9E191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8280" y="144644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13EB99F-254F-B640-2FF4-B075D11C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" y="1154431"/>
            <a:ext cx="10139680" cy="57035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606E2DE-BAB0-3ED3-DEA6-32A0AA082F7F}"/>
                  </a:ext>
                </a:extLst>
              </p14:cNvPr>
              <p14:cNvContentPartPr/>
              <p14:nvPr/>
            </p14:nvContentPartPr>
            <p14:xfrm>
              <a:off x="6316320" y="3482600"/>
              <a:ext cx="1721520" cy="130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606E2DE-BAB0-3ED3-DEA6-32A0AA082F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0200" y="3476480"/>
                <a:ext cx="1733760" cy="13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7670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DFE0-9443-E2AF-1F3A-D37A33E1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Fetching changes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223B-1023-962B-A1E1-522C39849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fetch the latest changes made into the repository.</a:t>
            </a:r>
          </a:p>
          <a:p>
            <a:r>
              <a:rPr lang="en-IN" dirty="0"/>
              <a:t>Command : </a:t>
            </a:r>
            <a:r>
              <a:rPr lang="en-IN" dirty="0">
                <a:solidFill>
                  <a:srgbClr val="FF0000"/>
                </a:solidFill>
              </a:rPr>
              <a:t>git fetch</a:t>
            </a:r>
          </a:p>
          <a:p>
            <a:r>
              <a:rPr lang="en-IN" dirty="0"/>
              <a:t>With the help of this command it downloads, commits, files and refs from a remote repo into your local repo.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79AB2-D657-B5E0-2359-2FE246C5E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65" y="4006374"/>
            <a:ext cx="9855176" cy="23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8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2CEF-9A1B-F872-28AF-C3908D46C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280"/>
            <a:ext cx="10515600" cy="5587683"/>
          </a:xfrm>
        </p:spPr>
        <p:txBody>
          <a:bodyPr/>
          <a:lstStyle/>
          <a:p>
            <a:r>
              <a:rPr lang="en-IN" dirty="0"/>
              <a:t>Command : </a:t>
            </a:r>
            <a:r>
              <a:rPr lang="en-IN" dirty="0">
                <a:solidFill>
                  <a:srgbClr val="FF0000"/>
                </a:solidFill>
              </a:rPr>
              <a:t>git merge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110DA-3D04-0A1D-EB50-92826037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14" y="1309915"/>
            <a:ext cx="8770772" cy="51664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635608-26ED-D371-40EB-3C0CE164A185}"/>
                  </a:ext>
                </a:extLst>
              </p14:cNvPr>
              <p14:cNvContentPartPr/>
              <p14:nvPr/>
            </p14:nvContentPartPr>
            <p14:xfrm>
              <a:off x="4216080" y="4012880"/>
              <a:ext cx="752040" cy="21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635608-26ED-D371-40EB-3C0CE164A1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960" y="4006760"/>
                <a:ext cx="764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9E9910-4E27-E45F-8C78-CA8075D99085}"/>
                  </a:ext>
                </a:extLst>
              </p14:cNvPr>
              <p14:cNvContentPartPr/>
              <p14:nvPr/>
            </p14:nvContentPartPr>
            <p14:xfrm>
              <a:off x="4947600" y="3982280"/>
              <a:ext cx="136080" cy="14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9E9910-4E27-E45F-8C78-CA8075D990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1480" y="3976160"/>
                <a:ext cx="148320" cy="155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E9B344-18EE-A159-55DF-16F7C01AF51D}"/>
              </a:ext>
            </a:extLst>
          </p:cNvPr>
          <p:cNvSpPr txBox="1"/>
          <p:nvPr/>
        </p:nvSpPr>
        <p:spPr>
          <a:xfrm>
            <a:off x="5435600" y="4125560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808080"/>
                </a:highlight>
              </a:rPr>
              <a:t>Instead of main sometimes u may need to use </a:t>
            </a:r>
          </a:p>
          <a:p>
            <a:r>
              <a:rPr lang="en-IN" dirty="0">
                <a:solidFill>
                  <a:schemeClr val="bg1"/>
                </a:solidFill>
                <a:highlight>
                  <a:srgbClr val="808080"/>
                </a:highlight>
              </a:rPr>
              <a:t>master, if u haven't include readme file</a:t>
            </a:r>
          </a:p>
        </p:txBody>
      </p:sp>
    </p:spTree>
    <p:extLst>
      <p:ext uri="{BB962C8B-B14F-4D97-AF65-F5344CB8AC3E}">
        <p14:creationId xmlns:p14="http://schemas.microsoft.com/office/powerpoint/2010/main" val="2562671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FA5E-9BA9-2978-6906-01C6FF2E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fetch vs. git pull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146E-8D06-56BD-A8A2-475D6916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pull = git fetch + git merge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FF05F-81FA-5D6C-41BA-14C9F0666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83" y="2437017"/>
            <a:ext cx="10765617" cy="41873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4E4E72-49FE-0B4B-768C-8D78DAA033CE}"/>
              </a:ext>
            </a:extLst>
          </p:cNvPr>
          <p:cNvSpPr/>
          <p:nvPr/>
        </p:nvSpPr>
        <p:spPr>
          <a:xfrm>
            <a:off x="8910320" y="5039360"/>
            <a:ext cx="2443480" cy="1584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3890D43-9A32-593C-D027-208E31297485}"/>
              </a:ext>
            </a:extLst>
          </p:cNvPr>
          <p:cNvSpPr/>
          <p:nvPr/>
        </p:nvSpPr>
        <p:spPr>
          <a:xfrm>
            <a:off x="8473440" y="4875325"/>
            <a:ext cx="3130377" cy="1748995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8761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2DFB3-9F6C-738D-11D7-B9CF9D388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118" y="711200"/>
            <a:ext cx="10617894" cy="4947920"/>
          </a:xfrm>
        </p:spPr>
      </p:pic>
    </p:spTree>
    <p:extLst>
      <p:ext uri="{BB962C8B-B14F-4D97-AF65-F5344CB8AC3E}">
        <p14:creationId xmlns:p14="http://schemas.microsoft.com/office/powerpoint/2010/main" val="4682311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7F59-3ED8-E90E-55E4-5BC1DBD1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Pull request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894C7-407E-E0C2-6873-E604DE272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Pull requests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let you tell others about changes you've pushed to a branch in a repository on GitHub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r>
              <a:rPr lang="en-US" dirty="0">
                <a:solidFill>
                  <a:srgbClr val="1F1F1F"/>
                </a:solidFill>
                <a:latin typeface="Google Sans"/>
              </a:rPr>
              <a:t>Step 1 : Fork a repository.</a:t>
            </a:r>
            <a:br>
              <a:rPr lang="en-US" dirty="0">
                <a:solidFill>
                  <a:srgbClr val="1F1F1F"/>
                </a:solidFill>
                <a:latin typeface="Google Sans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ABB00-1BED-2338-92EF-7E230999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3312472"/>
            <a:ext cx="713232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4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7734-5C10-2A3B-EA30-8C75E1762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520"/>
            <a:ext cx="10515600" cy="6319520"/>
          </a:xfrm>
        </p:spPr>
        <p:txBody>
          <a:bodyPr/>
          <a:lstStyle/>
          <a:p>
            <a:r>
              <a:rPr lang="en-US" dirty="0"/>
              <a:t>Step 2: Add new file and commit the changes.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E99BE-4B7C-3702-A230-0C731B8A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216382"/>
            <a:ext cx="11978640" cy="53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7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EBDF43-E00E-F928-7040-59F3C59F0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54241"/>
            <a:ext cx="10515600" cy="449231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F07DD44-F5BF-3583-8DCA-84DFE680ED82}"/>
                  </a:ext>
                </a:extLst>
              </p14:cNvPr>
              <p14:cNvContentPartPr/>
              <p14:nvPr/>
            </p14:nvContentPartPr>
            <p14:xfrm>
              <a:off x="853320" y="2844680"/>
              <a:ext cx="4212720" cy="63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F07DD44-F5BF-3583-8DCA-84DFE680ED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200" y="2838560"/>
                <a:ext cx="422496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19A4AC-D316-F50B-F297-AC4D4AEDBBC5}"/>
                  </a:ext>
                </a:extLst>
              </p14:cNvPr>
              <p14:cNvContentPartPr/>
              <p14:nvPr/>
            </p14:nvContentPartPr>
            <p14:xfrm>
              <a:off x="1198920" y="2890400"/>
              <a:ext cx="360" cy="36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19A4AC-D316-F50B-F297-AC4D4AEDBB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2800" y="2884280"/>
                <a:ext cx="12600" cy="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437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EF7DB-D8CC-E595-63FC-26E7CC183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60"/>
            <a:ext cx="10515600" cy="5963603"/>
          </a:xfrm>
        </p:spPr>
        <p:txBody>
          <a:bodyPr/>
          <a:lstStyle/>
          <a:p>
            <a:r>
              <a:rPr lang="en-US" dirty="0"/>
              <a:t>Step 3: Click contribute -&gt; Open pull request.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37A9D-BB11-282F-8735-7E587761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665"/>
            <a:ext cx="10861040" cy="61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94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BE7089-84FF-3987-BCE1-FB53989FB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422" y="436563"/>
            <a:ext cx="10205155" cy="5740400"/>
          </a:xfrm>
        </p:spPr>
      </p:pic>
    </p:spTree>
    <p:extLst>
      <p:ext uri="{BB962C8B-B14F-4D97-AF65-F5344CB8AC3E}">
        <p14:creationId xmlns:p14="http://schemas.microsoft.com/office/powerpoint/2010/main" val="412564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000F-953C-6B21-71F0-EFE0443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5D900-5F5B-B7A4-9829-065F2C071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Centralized VCS there is only one central repository where all changes are made by multiple people.</a:t>
            </a:r>
          </a:p>
          <a:p>
            <a:r>
              <a:rPr lang="en-US" dirty="0"/>
              <a:t>Multiple people can get the code from central repo and then push their changes into same repo.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2588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14A74-4BF2-D76F-57F5-FEFAE405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480"/>
            <a:ext cx="10515600" cy="5892483"/>
          </a:xfrm>
        </p:spPr>
        <p:txBody>
          <a:bodyPr/>
          <a:lstStyle/>
          <a:p>
            <a:r>
              <a:rPr lang="en-US" dirty="0"/>
              <a:t>Last Step: After we do the needful, we’ll get this window.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46E3F-6959-35EA-37F2-CFA8CBF8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880110"/>
            <a:ext cx="10789920" cy="60693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CC5127-20E5-203E-6AA7-2B9804271243}"/>
                  </a:ext>
                </a:extLst>
              </p14:cNvPr>
              <p14:cNvContentPartPr/>
              <p14:nvPr/>
            </p14:nvContentPartPr>
            <p14:xfrm>
              <a:off x="1137360" y="1706520"/>
              <a:ext cx="937080" cy="601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CC5127-20E5-203E-6AA7-2B9804271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240" y="1700400"/>
                <a:ext cx="949320" cy="61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723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84CD-0E28-784F-9A00-7F85FD7D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a Pull request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8619-90B4-9F4A-FF76-0BBDD1335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original repo we get this option.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3E1DC-BE96-3EA4-F11A-D56D4E29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6" y="2415364"/>
            <a:ext cx="10336067" cy="2514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749506-4495-8E24-DD73-922FE143365E}"/>
                  </a:ext>
                </a:extLst>
              </p14:cNvPr>
              <p14:cNvContentPartPr/>
              <p14:nvPr/>
            </p14:nvContentPartPr>
            <p14:xfrm>
              <a:off x="2447760" y="2447600"/>
              <a:ext cx="1433520" cy="988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749506-4495-8E24-DD73-922FE14336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1640" y="2441480"/>
                <a:ext cx="144576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B643CF-24D1-D840-C6B9-56D79238BEA3}"/>
                  </a:ext>
                </a:extLst>
              </p14:cNvPr>
              <p14:cNvContentPartPr/>
              <p14:nvPr/>
            </p14:nvContentPartPr>
            <p14:xfrm>
              <a:off x="4073520" y="53031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B643CF-24D1-D840-C6B9-56D79238BE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7400" y="529700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CEBC0AB-8E25-0A25-3FD4-F4803C4C2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760" y="4099573"/>
            <a:ext cx="8668960" cy="18004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A8823F5-7CC8-12E6-EEBB-B115AA781FE6}"/>
                  </a:ext>
                </a:extLst>
              </p14:cNvPr>
              <p14:cNvContentPartPr/>
              <p14:nvPr/>
            </p14:nvContentPartPr>
            <p14:xfrm>
              <a:off x="1379280" y="4855280"/>
              <a:ext cx="1787400" cy="602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A8823F5-7CC8-12E6-EEBB-B115AA781F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3160" y="4849160"/>
                <a:ext cx="1799640" cy="6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5738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7307-C8CD-DA5E-92A6-EC5D378CA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000"/>
            <a:ext cx="10515600" cy="5922963"/>
          </a:xfrm>
        </p:spPr>
        <p:txBody>
          <a:bodyPr/>
          <a:lstStyle/>
          <a:p>
            <a:r>
              <a:rPr lang="en-US" dirty="0"/>
              <a:t>Then click-&gt; Merge Pull request option , also you can give some feedbacks.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9C0E0-39E5-7222-C1E3-0F87A3A5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00" y="1345443"/>
            <a:ext cx="8125959" cy="30538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53FDE6-8BCA-F75C-19FA-6BC9967BC589}"/>
                  </a:ext>
                </a:extLst>
              </p14:cNvPr>
              <p14:cNvContentPartPr/>
              <p14:nvPr/>
            </p14:nvContentPartPr>
            <p14:xfrm>
              <a:off x="2184240" y="3026840"/>
              <a:ext cx="1995120" cy="835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53FDE6-8BCA-F75C-19FA-6BC9967BC5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8120" y="3020720"/>
                <a:ext cx="2007360" cy="848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E19F1A2-0EF8-4160-359E-9CFF91984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710" y="3854061"/>
            <a:ext cx="7249537" cy="2591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3E7CE-5108-A46A-37F7-8B34B52A6C84}"/>
              </a:ext>
            </a:extLst>
          </p:cNvPr>
          <p:cNvGrpSpPr/>
          <p:nvPr/>
        </p:nvGrpSpPr>
        <p:grpSpPr>
          <a:xfrm>
            <a:off x="2212680" y="3830360"/>
            <a:ext cx="4370400" cy="1697400"/>
            <a:chOff x="2212680" y="3830360"/>
            <a:chExt cx="4370400" cy="16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15D306-A2FE-658E-8BCA-538E015C8707}"/>
                    </a:ext>
                  </a:extLst>
                </p14:cNvPr>
                <p14:cNvContentPartPr/>
                <p14:nvPr/>
              </p14:nvContentPartPr>
              <p14:xfrm>
                <a:off x="2212680" y="4113320"/>
                <a:ext cx="4370400" cy="1414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15D306-A2FE-658E-8BCA-538E015C87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06560" y="4107200"/>
                  <a:ext cx="4382640" cy="14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600141-3BE7-6B2C-F456-CDE548E22038}"/>
                    </a:ext>
                  </a:extLst>
                </p14:cNvPr>
                <p14:cNvContentPartPr/>
                <p14:nvPr/>
              </p14:nvContentPartPr>
              <p14:xfrm>
                <a:off x="2831520" y="3830360"/>
                <a:ext cx="420120" cy="2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600141-3BE7-6B2C-F456-CDE548E220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5400" y="3824240"/>
                  <a:ext cx="43236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0317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9AE0-4BC7-B2C5-FFDE-D9F29111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"/>
            <a:ext cx="10515600" cy="5811203"/>
          </a:xfrm>
        </p:spPr>
        <p:txBody>
          <a:bodyPr/>
          <a:lstStyle/>
          <a:p>
            <a:r>
              <a:rPr lang="en-US" dirty="0"/>
              <a:t>The last step would be to confirm the merge, you have the option of closing the merge request, If you do so then the request cannot be merged.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A5582-2BE2-98FF-CF7F-514BC08B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99" y="1704322"/>
            <a:ext cx="7287642" cy="2524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5EA73-6C03-A8F8-68E0-2CD042E6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011" y="4393258"/>
            <a:ext cx="683037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87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C1EF-DC31-F87B-73CB-A8DDABF6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issues on 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4C649-E094-4879-CDCA-81FA0C13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GitHub Issues are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items you can create in a repository to plan, discuss and track work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 Issues are simple to create and flexible to suit a variety of scenarios. You can use issues to track work, give or receive feedback, collaborate on ideas or tasks, and efficiently communicate with others.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819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E422E-EEC2-987E-B53E-9BAD5DB36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080"/>
            <a:ext cx="10515600" cy="5790883"/>
          </a:xfrm>
        </p:spPr>
        <p:txBody>
          <a:bodyPr/>
          <a:lstStyle/>
          <a:p>
            <a:r>
              <a:rPr lang="en-US" dirty="0"/>
              <a:t>When you open any repository, you will see an issues tab in it.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D1949-AB78-11EE-4FDC-FA25D703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08566"/>
            <a:ext cx="11521440" cy="52297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1F5D86-E9E6-13DE-6B6B-7F05A9D6D663}"/>
                  </a:ext>
                </a:extLst>
              </p14:cNvPr>
              <p14:cNvContentPartPr/>
              <p14:nvPr/>
            </p14:nvContentPartPr>
            <p14:xfrm>
              <a:off x="1177320" y="1550120"/>
              <a:ext cx="864000" cy="680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1F5D86-E9E6-13DE-6B6B-7F05A9D6D6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1200" y="1544000"/>
                <a:ext cx="876240" cy="6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360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227A-7498-D13D-F7BC-1B388B165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920"/>
            <a:ext cx="10515600" cy="5801043"/>
          </a:xfrm>
        </p:spPr>
        <p:txBody>
          <a:bodyPr/>
          <a:lstStyle/>
          <a:p>
            <a:r>
              <a:rPr lang="en-US" dirty="0"/>
              <a:t>Create new issue by clicking on new issues button.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15F11-8B70-2F14-9DAE-109B1FB76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01994"/>
            <a:ext cx="11353800" cy="459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591BF5-E60F-3BF1-7424-E31FFA26D0BA}"/>
                  </a:ext>
                </a:extLst>
              </p14:cNvPr>
              <p14:cNvContentPartPr/>
              <p14:nvPr/>
            </p14:nvContentPartPr>
            <p14:xfrm>
              <a:off x="10797240" y="2102720"/>
              <a:ext cx="999720" cy="833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591BF5-E60F-3BF1-7424-E31FFA26D0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91120" y="2096600"/>
                <a:ext cx="1011960" cy="84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7416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3FB71-CA27-164C-11F0-16AD1F1A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600"/>
            <a:ext cx="10515600" cy="5821363"/>
          </a:xfrm>
        </p:spPr>
        <p:txBody>
          <a:bodyPr/>
          <a:lstStyle/>
          <a:p>
            <a:r>
              <a:rPr lang="en-US" dirty="0"/>
              <a:t>Write your issue -&gt; Describe it -&gt; Add suitable labels -&gt; Submit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4F3B6-6741-A08C-0ADE-15D64FEC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030942"/>
            <a:ext cx="11003280" cy="51460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69124A-DB83-D71D-2703-29207FEB62C6}"/>
                  </a:ext>
                </a:extLst>
              </p14:cNvPr>
              <p14:cNvContentPartPr/>
              <p14:nvPr/>
            </p14:nvContentPartPr>
            <p14:xfrm>
              <a:off x="7405680" y="5110160"/>
              <a:ext cx="1129680" cy="62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69124A-DB83-D71D-2703-29207FEB62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9560" y="5104040"/>
                <a:ext cx="114192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FA7DC3-3144-6857-D940-C8E9CD046729}"/>
                  </a:ext>
                </a:extLst>
              </p14:cNvPr>
              <p14:cNvContentPartPr/>
              <p14:nvPr/>
            </p14:nvContentPartPr>
            <p14:xfrm>
              <a:off x="8543280" y="2458400"/>
              <a:ext cx="1789560" cy="3262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FA7DC3-3144-6857-D940-C8E9CD0467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7160" y="2452280"/>
                <a:ext cx="1801800" cy="32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42907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6EA21-3E08-6A3D-36F2-F043B5577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560"/>
            <a:ext cx="10515600" cy="5760403"/>
          </a:xfrm>
        </p:spPr>
        <p:txBody>
          <a:bodyPr/>
          <a:lstStyle/>
          <a:p>
            <a:r>
              <a:rPr lang="en-US" dirty="0"/>
              <a:t>The next time you will visit the repository, you will see open issues.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25C15-41CA-5E23-5875-874CFDE3D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7" y="1463040"/>
            <a:ext cx="11952006" cy="3141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C42EF4-A3F2-107F-80C5-25DB461BF657}"/>
                  </a:ext>
                </a:extLst>
              </p14:cNvPr>
              <p14:cNvContentPartPr/>
              <p14:nvPr/>
            </p14:nvContentPartPr>
            <p14:xfrm>
              <a:off x="1135560" y="2266880"/>
              <a:ext cx="4028400" cy="160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C42EF4-A3F2-107F-80C5-25DB461BF6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440" y="2260760"/>
                <a:ext cx="4040640" cy="16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6715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2B3-E700-C79B-5B90-31DE4FF5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static sites on 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015E-FEAD-B933-B4F8-6E564ABD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web pages/Static websites are those sites which do not need a server to run. </a:t>
            </a:r>
          </a:p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Note : The repository must be public in order to use this feature.</a:t>
            </a:r>
          </a:p>
          <a:p>
            <a:r>
              <a:rPr lang="en-US" dirty="0"/>
              <a:t>GitHub pages :</a:t>
            </a:r>
          </a:p>
          <a:p>
            <a:pPr lvl="1"/>
            <a:r>
              <a:rPr lang="en-US" dirty="0"/>
              <a:t>Deploy static websites.</a:t>
            </a:r>
          </a:p>
          <a:p>
            <a:pPr lvl="1"/>
            <a:r>
              <a:rPr lang="en-US" dirty="0"/>
              <a:t>Share working demo of your code.</a:t>
            </a:r>
          </a:p>
          <a:p>
            <a:pPr lvl="1"/>
            <a:r>
              <a:rPr lang="en-US" dirty="0"/>
              <a:t>Showcase your portfolio.</a:t>
            </a:r>
          </a:p>
          <a:p>
            <a:pPr lvl="1"/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B1CFCB-4703-9A9D-7FD4-960077A10711}"/>
                  </a:ext>
                </a:extLst>
              </p14:cNvPr>
              <p14:cNvContentPartPr/>
              <p14:nvPr/>
            </p14:nvContentPartPr>
            <p14:xfrm>
              <a:off x="3637200" y="20321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B1CFCB-4703-9A9D-7FD4-960077A107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1080" y="202604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38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4A47-7F3D-D8FC-B8E5-D6D55494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Centralized VCS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6B0E7-A8A2-0F67-6724-9CE227E73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 central repo is not available or down for some time no one will be able to get the code from the repo and push the changes.</a:t>
            </a:r>
          </a:p>
          <a:p>
            <a:r>
              <a:rPr lang="en-US" dirty="0"/>
              <a:t>If the hard disk where central repo is changed get’s corrupted then the entire history of the project will get lost.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92386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B0FB1-266D-14BF-18E5-7605DF84A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/>
          <a:lstStyle/>
          <a:p>
            <a:r>
              <a:rPr lang="en-US" dirty="0"/>
              <a:t>Note: If you want to deploy your site using GitHub pages, then your main file should be named as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index.html ,</a:t>
            </a:r>
            <a:r>
              <a:rPr lang="en-US" dirty="0"/>
              <a:t>otherwise that GitHub pages would not even work.</a:t>
            </a:r>
            <a:br>
              <a:rPr lang="en-US" dirty="0"/>
            </a:b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926D7-45C1-D7CE-A691-583F26E2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" y="1794108"/>
            <a:ext cx="10607040" cy="47042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23D3A6-BFD8-D4C4-FCFD-305A5D4B8B53}"/>
                  </a:ext>
                </a:extLst>
              </p14:cNvPr>
              <p14:cNvContentPartPr/>
              <p14:nvPr/>
            </p14:nvContentPartPr>
            <p14:xfrm>
              <a:off x="1045200" y="4428320"/>
              <a:ext cx="1161360" cy="44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23D3A6-BFD8-D4C4-FCFD-305A5D4B8B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080" y="4422200"/>
                <a:ext cx="1173600" cy="4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369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3FED-CE62-14C3-ED69-9ECD0007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120"/>
            <a:ext cx="10515600" cy="5851843"/>
          </a:xfrm>
        </p:spPr>
        <p:txBody>
          <a:bodyPr/>
          <a:lstStyle/>
          <a:p>
            <a:r>
              <a:rPr lang="en-US" dirty="0"/>
              <a:t>Go to settings -&gt; pages 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8513C-EA4D-E9F6-7DFA-79A02BAFE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05840"/>
            <a:ext cx="12192000" cy="5527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988424-9E7C-E93E-8049-9A92731D60D2}"/>
                  </a:ext>
                </a:extLst>
              </p14:cNvPr>
              <p14:cNvContentPartPr/>
              <p14:nvPr/>
            </p14:nvContentPartPr>
            <p14:xfrm>
              <a:off x="5718360" y="1277240"/>
              <a:ext cx="957960" cy="59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988424-9E7C-E93E-8049-9A92731D60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2240" y="1271120"/>
                <a:ext cx="97020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081F929-33EF-C5BF-9ADF-8048DCC9E027}"/>
                  </a:ext>
                </a:extLst>
              </p14:cNvPr>
              <p14:cNvContentPartPr/>
              <p14:nvPr/>
            </p14:nvContentPartPr>
            <p14:xfrm>
              <a:off x="1396200" y="4561160"/>
              <a:ext cx="1429560" cy="46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081F929-33EF-C5BF-9ADF-8048DCC9E0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0080" y="4555040"/>
                <a:ext cx="1441800" cy="4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799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7737-8961-0A1F-949C-5D94D49A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9120"/>
            <a:ext cx="10515600" cy="5597843"/>
          </a:xfrm>
        </p:spPr>
        <p:txBody>
          <a:bodyPr/>
          <a:lstStyle/>
          <a:p>
            <a:r>
              <a:rPr lang="en-US" dirty="0"/>
              <a:t>Select the branch as main -&gt; click Save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6F1C8-B484-E170-C974-FDCB42B8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1150027"/>
            <a:ext cx="11729720" cy="52103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EF34CE-3374-65F4-2517-B8717F5C120B}"/>
                  </a:ext>
                </a:extLst>
              </p14:cNvPr>
              <p14:cNvContentPartPr/>
              <p14:nvPr/>
            </p14:nvContentPartPr>
            <p14:xfrm>
              <a:off x="3788040" y="3758720"/>
              <a:ext cx="987120" cy="52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EF34CE-3374-65F4-2517-B8717F5C1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1920" y="3752600"/>
                <a:ext cx="99936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655F09-BDAE-4922-C0CC-09E8EF5D55C1}"/>
                  </a:ext>
                </a:extLst>
              </p14:cNvPr>
              <p14:cNvContentPartPr/>
              <p14:nvPr/>
            </p14:nvContentPartPr>
            <p14:xfrm>
              <a:off x="5737440" y="3769160"/>
              <a:ext cx="601920" cy="367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655F09-BDAE-4922-C0CC-09E8EF5D55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1320" y="3763040"/>
                <a:ext cx="614160" cy="3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11251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D17F-4357-E5F9-D036-87710B55A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680"/>
            <a:ext cx="10515600" cy="5943283"/>
          </a:xfrm>
        </p:spPr>
        <p:txBody>
          <a:bodyPr/>
          <a:lstStyle/>
          <a:p>
            <a:r>
              <a:rPr lang="en-US" dirty="0"/>
              <a:t>Reload the page , you will get the URL where the site is been hosted.</a:t>
            </a:r>
            <a:br>
              <a:rPr lang="en-US" dirty="0"/>
            </a:b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E5CA97-F132-D234-1388-9D01009E7876}"/>
                  </a:ext>
                </a:extLst>
              </p14:cNvPr>
              <p14:cNvContentPartPr/>
              <p14:nvPr/>
            </p14:nvContentPartPr>
            <p14:xfrm>
              <a:off x="2427960" y="13614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E5CA97-F132-D234-1388-9D01009E78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1840" y="13553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C87F5A-4969-CB72-0C12-814D1040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7864"/>
            <a:ext cx="12192000" cy="5649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27AEA2-6D6B-E6AD-6F8E-03BA06EBC0AA}"/>
                  </a:ext>
                </a:extLst>
              </p14:cNvPr>
              <p14:cNvContentPartPr/>
              <p14:nvPr/>
            </p14:nvContentPartPr>
            <p14:xfrm>
              <a:off x="3736560" y="2497640"/>
              <a:ext cx="3541680" cy="73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27AEA2-6D6B-E6AD-6F8E-03BA06EBC0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0440" y="2491520"/>
                <a:ext cx="3553920" cy="7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2940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997BD-8BBC-6E4B-ACEF-8B2D11BA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840"/>
            <a:ext cx="10515600" cy="5679123"/>
          </a:xfrm>
        </p:spPr>
        <p:txBody>
          <a:bodyPr/>
          <a:lstStyle/>
          <a:p>
            <a:r>
              <a:rPr lang="en-US" dirty="0"/>
              <a:t>Output : Your hosted site.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D4F7-BE95-3AEB-BBEB-572BB35F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28700"/>
            <a:ext cx="10363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324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11EE-17C3-6F90-9DA8-28FC8344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network graphs on 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6A69-63DE-CA10-7EAE-929288A72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The network graph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displays the branch history of the entire repository network, including fork branches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. This graph is a timeline of the most recent commits, and shows up to 100 of the most recently pushed-to branches</a:t>
            </a:r>
            <a:b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9154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AF75F-BF3B-4252-7924-1D213AEAA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20"/>
            <a:ext cx="10515600" cy="5902643"/>
          </a:xfrm>
        </p:spPr>
        <p:txBody>
          <a:bodyPr/>
          <a:lstStyle/>
          <a:p>
            <a:r>
              <a:rPr lang="en-US" dirty="0"/>
              <a:t>When you click any repository you will get “Insights” option. Which shows the count of pull request, </a:t>
            </a:r>
            <a:r>
              <a:rPr lang="en-US" dirty="0" err="1"/>
              <a:t>etc</a:t>
            </a:r>
            <a:r>
              <a:rPr lang="en-US" dirty="0"/>
              <a:t> , but to read this is not handy so we have a network option which shows graph.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034AF-815D-94D4-30FE-D4FC884B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8" y="1524000"/>
            <a:ext cx="11734901" cy="54214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61AE7CF-6E36-FFE1-C0DB-441068E93F17}"/>
                  </a:ext>
                </a:extLst>
              </p14:cNvPr>
              <p14:cNvContentPartPr/>
              <p14:nvPr/>
            </p14:nvContentPartPr>
            <p14:xfrm>
              <a:off x="1612200" y="4235160"/>
              <a:ext cx="735840" cy="337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61AE7CF-6E36-FFE1-C0DB-441068E93F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6080" y="4229040"/>
                <a:ext cx="7480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19C690-0AA1-D9EB-E2C2-0710974203E4}"/>
                  </a:ext>
                </a:extLst>
              </p14:cNvPr>
              <p14:cNvContentPartPr/>
              <p14:nvPr/>
            </p14:nvContentPartPr>
            <p14:xfrm>
              <a:off x="6075480" y="1909560"/>
              <a:ext cx="965880" cy="518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19C690-0AA1-D9EB-E2C2-0710974203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360" y="1903440"/>
                <a:ext cx="978120" cy="53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151F1C7-664E-8861-81C3-E43614D7C993}"/>
              </a:ext>
            </a:extLst>
          </p:cNvPr>
          <p:cNvGrpSpPr/>
          <p:nvPr/>
        </p:nvGrpSpPr>
        <p:grpSpPr>
          <a:xfrm>
            <a:off x="3992160" y="2863920"/>
            <a:ext cx="7164720" cy="1972440"/>
            <a:chOff x="3992160" y="2863920"/>
            <a:chExt cx="7164720" cy="19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CBDD58-A8A1-822B-540C-C67D9578ECA6}"/>
                    </a:ext>
                  </a:extLst>
                </p14:cNvPr>
                <p14:cNvContentPartPr/>
                <p14:nvPr/>
              </p14:nvContentPartPr>
              <p14:xfrm>
                <a:off x="3992160" y="2863920"/>
                <a:ext cx="7164720" cy="197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CBDD58-A8A1-822B-540C-C67D9578EC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86040" y="2857800"/>
                  <a:ext cx="7176960" cy="19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AFE33C-4695-0D0D-CBB0-61B96BA8BFEA}"/>
                    </a:ext>
                  </a:extLst>
                </p14:cNvPr>
                <p14:cNvContentPartPr/>
                <p14:nvPr/>
              </p14:nvContentPartPr>
              <p14:xfrm>
                <a:off x="6643560" y="3200160"/>
                <a:ext cx="154080" cy="2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AFE33C-4695-0D0D-CBB0-61B96BA8BF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37440" y="3194040"/>
                  <a:ext cx="166320" cy="3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1260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CE50-E9DD-F4C3-D1FC-EC4B063E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600"/>
            <a:ext cx="10515600" cy="5821363"/>
          </a:xfrm>
        </p:spPr>
        <p:txBody>
          <a:bodyPr/>
          <a:lstStyle/>
          <a:p>
            <a:r>
              <a:rPr lang="en-US" dirty="0"/>
              <a:t>It will show data into graphical format.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0BDD3-788C-5FDF-7956-B6A9E35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00" y="1151522"/>
            <a:ext cx="11667800" cy="53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60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B603-933F-7D36-C066-512A9EB3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Tools: Cleaning the working repository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09340-0BC5-1862-3589-E368EDFF4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forcefully delete files from the working directory if they are not  yet into staging area.</a:t>
            </a:r>
          </a:p>
          <a:p>
            <a:r>
              <a:rPr lang="en-US" dirty="0"/>
              <a:t>Command : </a:t>
            </a:r>
            <a:r>
              <a:rPr lang="en-US" dirty="0">
                <a:solidFill>
                  <a:srgbClr val="FF0000"/>
                </a:solidFill>
              </a:rPr>
              <a:t>git clean –f –d</a:t>
            </a:r>
          </a:p>
          <a:p>
            <a:r>
              <a:rPr lang="en-US" dirty="0"/>
              <a:t>Here, f = force &amp; d = any present directory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7744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173A7-B99C-B167-8993-E0CF41164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32" y="601044"/>
            <a:ext cx="11787136" cy="5962316"/>
          </a:xfrm>
        </p:spPr>
      </p:pic>
    </p:spTree>
    <p:extLst>
      <p:ext uri="{BB962C8B-B14F-4D97-AF65-F5344CB8AC3E}">
        <p14:creationId xmlns:p14="http://schemas.microsoft.com/office/powerpoint/2010/main" val="220062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40EB-51C3-A7C7-9110-3ED80474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D3981-1F33-A347-DE3F-14455B0D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Distributed VCS user has their own copy of repository from central repository.</a:t>
            </a:r>
          </a:p>
          <a:p>
            <a:r>
              <a:rPr lang="en-US" dirty="0"/>
              <a:t>Even if central repo goes down user still has their own copy of repo and they can continue working with that.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4889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9858D-6B77-74B5-7754-841851A8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commit messages and changes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8191-A2C9-D076-EF75-0DF72E322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in case you commit a file previously with a wrong message, now you want to update that message in this case the command is helpful.</a:t>
            </a:r>
          </a:p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Note: This can be done only for previous commits</a:t>
            </a:r>
          </a:p>
          <a:p>
            <a:r>
              <a:rPr lang="en-US" dirty="0"/>
              <a:t>Command : </a:t>
            </a:r>
            <a:r>
              <a:rPr lang="en-US" dirty="0">
                <a:solidFill>
                  <a:srgbClr val="FF0000"/>
                </a:solidFill>
              </a:rPr>
              <a:t>git commit – amend</a:t>
            </a:r>
          </a:p>
          <a:p>
            <a:r>
              <a:rPr lang="en-US" dirty="0"/>
              <a:t>When you write this command then a “vim editor”  will open on your screen, where</a:t>
            </a:r>
          </a:p>
          <a:p>
            <a:pPr lvl="1"/>
            <a:r>
              <a:rPr lang="en-US" dirty="0"/>
              <a:t>I = Insert</a:t>
            </a:r>
          </a:p>
          <a:p>
            <a:pPr lvl="1"/>
            <a:r>
              <a:rPr lang="en-US" dirty="0"/>
              <a:t>To exit = esc -&gt; :</a:t>
            </a:r>
            <a:r>
              <a:rPr lang="en-US" dirty="0" err="1"/>
              <a:t>wq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5889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4A202-2AB3-DF9C-7724-76BA16B75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33" y="762000"/>
            <a:ext cx="11285295" cy="4297680"/>
          </a:xfrm>
        </p:spPr>
      </p:pic>
    </p:spTree>
    <p:extLst>
      <p:ext uri="{BB962C8B-B14F-4D97-AF65-F5344CB8AC3E}">
        <p14:creationId xmlns:p14="http://schemas.microsoft.com/office/powerpoint/2010/main" val="3816308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49860-8844-CFAB-68E7-66EF637D8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332"/>
            <a:ext cx="10515600" cy="5915024"/>
          </a:xfrm>
        </p:spPr>
      </p:pic>
    </p:spTree>
    <p:extLst>
      <p:ext uri="{BB962C8B-B14F-4D97-AF65-F5344CB8AC3E}">
        <p14:creationId xmlns:p14="http://schemas.microsoft.com/office/powerpoint/2010/main" val="42439029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F83D2-7F15-77EE-79CB-16EF247C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60"/>
            <a:ext cx="10515600" cy="6207760"/>
          </a:xfrm>
        </p:spPr>
        <p:txBody>
          <a:bodyPr/>
          <a:lstStyle/>
          <a:p>
            <a:r>
              <a:rPr lang="en-US" dirty="0"/>
              <a:t>Now by using git log, you can see the commit message is been changed.</a:t>
            </a:r>
          </a:p>
          <a:p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6B2CB-A790-C401-7BE8-766CE9A1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0" y="1091565"/>
            <a:ext cx="10251440" cy="57664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6A65E4-F98B-BEF3-130F-7F802624D181}"/>
                  </a:ext>
                </a:extLst>
              </p14:cNvPr>
              <p14:cNvContentPartPr/>
              <p14:nvPr/>
            </p14:nvContentPartPr>
            <p14:xfrm>
              <a:off x="892920" y="2986520"/>
              <a:ext cx="2414160" cy="649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6A65E4-F98B-BEF3-130F-7F802624D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800" y="2980400"/>
                <a:ext cx="2426400" cy="6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73881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8876-F032-28CB-8BBD-83D27DB8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past commits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41E5E-F100-D3EF-9EBD-F1053533F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66" y="2000765"/>
            <a:ext cx="9793067" cy="4001058"/>
          </a:xfrm>
        </p:spPr>
      </p:pic>
    </p:spTree>
    <p:extLst>
      <p:ext uri="{BB962C8B-B14F-4D97-AF65-F5344CB8AC3E}">
        <p14:creationId xmlns:p14="http://schemas.microsoft.com/office/powerpoint/2010/main" val="17625164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00541-F160-96EC-CD5D-A75BB8C3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6640"/>
            <a:ext cx="10515600" cy="3147208"/>
          </a:xfrm>
        </p:spPr>
      </p:pic>
    </p:spTree>
    <p:extLst>
      <p:ext uri="{BB962C8B-B14F-4D97-AF65-F5344CB8AC3E}">
        <p14:creationId xmlns:p14="http://schemas.microsoft.com/office/powerpoint/2010/main" val="7811173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2722-DFEE-504B-9771-1B73AAFC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2011680"/>
            <a:ext cx="10515600" cy="4490719"/>
          </a:xfrm>
        </p:spPr>
        <p:txBody>
          <a:bodyPr/>
          <a:lstStyle/>
          <a:p>
            <a:r>
              <a:rPr lang="en-US" dirty="0"/>
              <a:t>Checking Past commits: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 checkout &lt;</a:t>
            </a:r>
            <a:r>
              <a:rPr lang="en-US" dirty="0" err="1">
                <a:solidFill>
                  <a:srgbClr val="FF0000"/>
                </a:solidFill>
              </a:rPr>
              <a:t>commit_id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We could get this commit Id by using this command:  </a:t>
            </a:r>
            <a:r>
              <a:rPr lang="en-IN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git log --</a:t>
            </a:r>
            <a:r>
              <a:rPr lang="en-IN" sz="1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oneline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5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9646-A794-C0FE-2BCF-9C65C1BB5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40"/>
            <a:ext cx="10515600" cy="5780723"/>
          </a:xfrm>
        </p:spPr>
        <p:txBody>
          <a:bodyPr/>
          <a:lstStyle/>
          <a:p>
            <a:r>
              <a:rPr lang="en-US" dirty="0"/>
              <a:t>Head will be pointing to the most recent commit.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A2B5B-91A9-82CA-A449-87BBB1F0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1490392"/>
            <a:ext cx="931675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606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C399-9DA2-98D0-2CFF-CC031E2B4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640"/>
            <a:ext cx="10515600" cy="5882323"/>
          </a:xfrm>
        </p:spPr>
        <p:txBody>
          <a:bodyPr/>
          <a:lstStyle/>
          <a:p>
            <a:r>
              <a:rPr lang="en-US" dirty="0"/>
              <a:t>To change the previous commit the head must be pointed to that specific commit.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05357-D425-C946-6F39-4774C523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1976235"/>
            <a:ext cx="9783540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51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C165B4-E616-F67B-9643-CA4EA7132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472" y="132714"/>
            <a:ext cx="11414195" cy="6420485"/>
          </a:xfrm>
        </p:spPr>
      </p:pic>
    </p:spTree>
    <p:extLst>
      <p:ext uri="{BB962C8B-B14F-4D97-AF65-F5344CB8AC3E}">
        <p14:creationId xmlns:p14="http://schemas.microsoft.com/office/powerpoint/2010/main" val="88728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2213</Words>
  <Application>Microsoft Office PowerPoint</Application>
  <PresentationFormat>Widescreen</PresentationFormat>
  <Paragraphs>242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Arial</vt:lpstr>
      <vt:lpstr>Calibri</vt:lpstr>
      <vt:lpstr>Calibri Light</vt:lpstr>
      <vt:lpstr>Google Sans</vt:lpstr>
      <vt:lpstr>Lucida Console</vt:lpstr>
      <vt:lpstr>Wingdings</vt:lpstr>
      <vt:lpstr>Office Theme</vt:lpstr>
      <vt:lpstr>Git &amp; GitHub </vt:lpstr>
      <vt:lpstr>Topics to study:</vt:lpstr>
      <vt:lpstr>VCS: What is VCS ?</vt:lpstr>
      <vt:lpstr>Types of VCS</vt:lpstr>
      <vt:lpstr>Local VCS</vt:lpstr>
      <vt:lpstr>Disadvantages of Local VCS</vt:lpstr>
      <vt:lpstr>Centralized VCS</vt:lpstr>
      <vt:lpstr>Disadvantages of Centralized VCS</vt:lpstr>
      <vt:lpstr>Distributed VCS</vt:lpstr>
      <vt:lpstr>Installation of Git on Windows</vt:lpstr>
      <vt:lpstr>PowerPoint Presentation</vt:lpstr>
      <vt:lpstr>PowerPoint Presentation</vt:lpstr>
      <vt:lpstr>To configure Git</vt:lpstr>
      <vt:lpstr>PowerPoint Presentation</vt:lpstr>
      <vt:lpstr>PowerPoint Presentation</vt:lpstr>
      <vt:lpstr>Introduction to Git – Three stage architecture </vt:lpstr>
      <vt:lpstr>How Git differs from other VCS?</vt:lpstr>
      <vt:lpstr>Git Basics – Initializing a Git repository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files and committing to the repository</vt:lpstr>
      <vt:lpstr>PowerPoint Presentation</vt:lpstr>
      <vt:lpstr>PowerPoint Presentation</vt:lpstr>
      <vt:lpstr>Repository – History &amp; Status</vt:lpstr>
      <vt:lpstr>PowerPoint Presentation</vt:lpstr>
      <vt:lpstr>Branching – What is branching and why do we need branching ?</vt:lpstr>
      <vt:lpstr>Creating and switching between branches</vt:lpstr>
      <vt:lpstr>PowerPoint Presentation</vt:lpstr>
      <vt:lpstr>Branch logging and deleting a branch</vt:lpstr>
      <vt:lpstr>PowerPoint Presentation</vt:lpstr>
      <vt:lpstr>Merging: Basic merging </vt:lpstr>
      <vt:lpstr>PowerPoint Presentation</vt:lpstr>
      <vt:lpstr>PowerPoint Presentation</vt:lpstr>
      <vt:lpstr>Merge Conflicts</vt:lpstr>
      <vt:lpstr>Rebasing – What is rebasing and how it is different from merging.</vt:lpstr>
      <vt:lpstr>Rebasing a branch</vt:lpstr>
      <vt:lpstr>Advantages and disadvantages of rebasing</vt:lpstr>
      <vt:lpstr>Stashing</vt:lpstr>
      <vt:lpstr>PowerPoint Presentation</vt:lpstr>
      <vt:lpstr>PowerPoint Presentation</vt:lpstr>
      <vt:lpstr>Reflog</vt:lpstr>
      <vt:lpstr>GitHub: What is GitHub and how it is different from git</vt:lpstr>
      <vt:lpstr>Creating a GitHub repository</vt:lpstr>
      <vt:lpstr>PowerPoint Presentation</vt:lpstr>
      <vt:lpstr>PowerPoint Presentation</vt:lpstr>
      <vt:lpstr>Uploading existing project on GitHub  git-ignore</vt:lpstr>
      <vt:lpstr>PowerPoint Presentation</vt:lpstr>
      <vt:lpstr>PowerPoint Presentation</vt:lpstr>
      <vt:lpstr>Working with remote repositories</vt:lpstr>
      <vt:lpstr>Cloning a repository</vt:lpstr>
      <vt:lpstr>PowerPoint Presentation</vt:lpstr>
      <vt:lpstr>PowerPoint Presentation</vt:lpstr>
      <vt:lpstr>PowerPoint Presentation</vt:lpstr>
      <vt:lpstr>Forking a repository</vt:lpstr>
      <vt:lpstr>PowerPoint Presentation</vt:lpstr>
      <vt:lpstr>PowerPoint Presentation</vt:lpstr>
      <vt:lpstr>PowerPoint Presentation</vt:lpstr>
      <vt:lpstr>Fetching changes from GitHub</vt:lpstr>
      <vt:lpstr>PowerPoint Presentation</vt:lpstr>
      <vt:lpstr>Git fetch vs. git pull</vt:lpstr>
      <vt:lpstr>PowerPoint Presentation</vt:lpstr>
      <vt:lpstr>Creating a Pull request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Merging a Pull request</vt:lpstr>
      <vt:lpstr>PowerPoint Presentation</vt:lpstr>
      <vt:lpstr>PowerPoint Presentation</vt:lpstr>
      <vt:lpstr>Creating issues on GitHub</vt:lpstr>
      <vt:lpstr>PowerPoint Presentation</vt:lpstr>
      <vt:lpstr>PowerPoint Presentation</vt:lpstr>
      <vt:lpstr>PowerPoint Presentation</vt:lpstr>
      <vt:lpstr>PowerPoint Presentation</vt:lpstr>
      <vt:lpstr>Deploying static sites on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Exploring network graphs on GitHub</vt:lpstr>
      <vt:lpstr>PowerPoint Presentation</vt:lpstr>
      <vt:lpstr>PowerPoint Presentation</vt:lpstr>
      <vt:lpstr>Extra Tools: Cleaning the working repository</vt:lpstr>
      <vt:lpstr>PowerPoint Presentation</vt:lpstr>
      <vt:lpstr>Changing commit messages and changes</vt:lpstr>
      <vt:lpstr>PowerPoint Presentation</vt:lpstr>
      <vt:lpstr>PowerPoint Presentation</vt:lpstr>
      <vt:lpstr>PowerPoint Presentation</vt:lpstr>
      <vt:lpstr>Checking past commits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Reset</vt:lpstr>
      <vt:lpstr>PowerPoint Presentation</vt:lpstr>
      <vt:lpstr>PowerPoint Presentation</vt:lpstr>
      <vt:lpstr>Reverting Commit</vt:lpstr>
      <vt:lpstr>Deleting commits from github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creator>Drizzleit 45</dc:creator>
  <cp:lastModifiedBy>Drizzleit 45</cp:lastModifiedBy>
  <cp:revision>77</cp:revision>
  <dcterms:created xsi:type="dcterms:W3CDTF">2024-04-01T05:42:35Z</dcterms:created>
  <dcterms:modified xsi:type="dcterms:W3CDTF">2024-04-12T10:10:26Z</dcterms:modified>
</cp:coreProperties>
</file>